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5125700" cy="106934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90" y="-3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89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915448" y="5632664"/>
            <a:ext cx="132476" cy="39623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285" y="427735"/>
            <a:ext cx="13613129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285" y="2459482"/>
            <a:ext cx="1361312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44862"/>
            <a:ext cx="484022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jpe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Прямоугольник 128">
            <a:extLst>
              <a:ext uri="{FF2B5EF4-FFF2-40B4-BE49-F238E27FC236}">
                <a16:creationId xmlns:a16="http://schemas.microsoft.com/office/drawing/2014/main" id="{71D5BFFA-FFC3-40A3-B31B-6C270EC24256}"/>
              </a:ext>
            </a:extLst>
          </p:cNvPr>
          <p:cNvSpPr/>
          <p:nvPr/>
        </p:nvSpPr>
        <p:spPr>
          <a:xfrm>
            <a:off x="11920726" y="5889187"/>
            <a:ext cx="3008926" cy="3706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id="{9DFBE62C-89AE-42CC-8657-FB4F74E51DD9}"/>
              </a:ext>
            </a:extLst>
          </p:cNvPr>
          <p:cNvSpPr/>
          <p:nvPr/>
        </p:nvSpPr>
        <p:spPr>
          <a:xfrm>
            <a:off x="8754901" y="5889187"/>
            <a:ext cx="3008926" cy="3706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190A783E-82C7-4805-88F5-C7A266CEEA6A}"/>
              </a:ext>
            </a:extLst>
          </p:cNvPr>
          <p:cNvSpPr/>
          <p:nvPr/>
        </p:nvSpPr>
        <p:spPr>
          <a:xfrm>
            <a:off x="5805751" y="5889187"/>
            <a:ext cx="2764845" cy="3706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>
            <a:extLst>
              <a:ext uri="{FF2B5EF4-FFF2-40B4-BE49-F238E27FC236}">
                <a16:creationId xmlns:a16="http://schemas.microsoft.com/office/drawing/2014/main" id="{E2C38EDE-9C3F-450A-BD0E-5E5495F5E413}"/>
              </a:ext>
            </a:extLst>
          </p:cNvPr>
          <p:cNvSpPr/>
          <p:nvPr/>
        </p:nvSpPr>
        <p:spPr>
          <a:xfrm>
            <a:off x="170292" y="6834127"/>
            <a:ext cx="2565439" cy="27611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674109BA-74DB-445D-97CC-FCBB6F940CDC}"/>
              </a:ext>
            </a:extLst>
          </p:cNvPr>
          <p:cNvSpPr/>
          <p:nvPr/>
        </p:nvSpPr>
        <p:spPr>
          <a:xfrm>
            <a:off x="170292" y="4359206"/>
            <a:ext cx="2565439" cy="2270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id="{1ED6B322-2C33-44B9-BFC3-ACD4CEFC0DB7}"/>
              </a:ext>
            </a:extLst>
          </p:cNvPr>
          <p:cNvSpPr/>
          <p:nvPr/>
        </p:nvSpPr>
        <p:spPr>
          <a:xfrm>
            <a:off x="170292" y="1646287"/>
            <a:ext cx="2565439" cy="2250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E9DF01D2-CAF6-464A-B0D7-430201CAF82B}"/>
              </a:ext>
            </a:extLst>
          </p:cNvPr>
          <p:cNvSpPr/>
          <p:nvPr/>
        </p:nvSpPr>
        <p:spPr>
          <a:xfrm>
            <a:off x="2928147" y="1629125"/>
            <a:ext cx="5622925" cy="36323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B2FB1B0D-E541-466E-9310-D80BB63476EC}"/>
              </a:ext>
            </a:extLst>
          </p:cNvPr>
          <p:cNvSpPr/>
          <p:nvPr/>
        </p:nvSpPr>
        <p:spPr>
          <a:xfrm>
            <a:off x="8754901" y="1629125"/>
            <a:ext cx="2957485" cy="363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id="{397ADD5F-745C-4AE7-ACD7-5555DD6AC22B}"/>
              </a:ext>
            </a:extLst>
          </p:cNvPr>
          <p:cNvSpPr/>
          <p:nvPr/>
        </p:nvSpPr>
        <p:spPr>
          <a:xfrm>
            <a:off x="11937682" y="1677915"/>
            <a:ext cx="3008926" cy="35838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/>
          <p:nvPr/>
        </p:nvSpPr>
        <p:spPr>
          <a:xfrm>
            <a:off x="4524555" y="261579"/>
            <a:ext cx="7872124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3200" b="0" spc="-5" dirty="0" smtClean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«Комплексная спортивная площадка, 2 очередь»</a:t>
            </a:r>
          </a:p>
          <a:p>
            <a:pPr marL="12700">
              <a:lnSpc>
                <a:spcPct val="100000"/>
              </a:lnSpc>
            </a:pPr>
            <a:r>
              <a:rPr lang="ru-RU" sz="3200" spc="-5" dirty="0" err="1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с</a:t>
            </a:r>
            <a:r>
              <a:rPr lang="ru-RU" sz="3200" spc="-5" dirty="0" err="1" smtClean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.Межениновка</a:t>
            </a:r>
            <a:r>
              <a:rPr lang="ru-RU" sz="3200" spc="-5" dirty="0" smtClean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, ул. Первомайская, 21</a:t>
            </a:r>
            <a:endParaRPr sz="3200" dirty="0">
              <a:latin typeface="Arial Narrow" panose="020B0606020202030204" pitchFamily="34" charset="0"/>
              <a:cs typeface="Cera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2250" y="1635924"/>
            <a:ext cx="2552700" cy="226060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7475" marR="339725" indent="2540">
              <a:lnSpc>
                <a:spcPct val="115199"/>
              </a:lnSpc>
            </a:pPr>
            <a:r>
              <a:rPr sz="1700" b="0" spc="10" dirty="0">
                <a:latin typeface="Cera Pro"/>
                <a:cs typeface="Cera Pro"/>
              </a:rPr>
              <a:t>Скринш</a:t>
            </a:r>
            <a:r>
              <a:rPr sz="1700" b="0" spc="-10" dirty="0">
                <a:latin typeface="Cera Pro"/>
                <a:cs typeface="Cera Pro"/>
              </a:rPr>
              <a:t>о</a:t>
            </a:r>
            <a:r>
              <a:rPr sz="1700" b="0" spc="5" dirty="0">
                <a:latin typeface="Cera Pro"/>
                <a:cs typeface="Cera Pro"/>
              </a:rPr>
              <a:t>т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5" dirty="0">
                <a:latin typeface="Cera Pro"/>
                <a:cs typeface="Cera Pro"/>
              </a:rPr>
              <a:t>с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-5" dirty="0">
                <a:latin typeface="Cera Pro"/>
                <a:cs typeface="Cera Pro"/>
              </a:rPr>
              <a:t>к</a:t>
            </a:r>
            <a:r>
              <a:rPr sz="1700" b="0" spc="5" dirty="0">
                <a:latin typeface="Cera Pro"/>
                <a:cs typeface="Cera Pro"/>
              </a:rPr>
              <a:t>а</a:t>
            </a:r>
            <a:r>
              <a:rPr sz="1700" b="0" spc="-5" dirty="0">
                <a:latin typeface="Cera Pro"/>
                <a:cs typeface="Cera Pro"/>
              </a:rPr>
              <a:t>р</a:t>
            </a:r>
            <a:r>
              <a:rPr sz="1700" b="0" spc="5" dirty="0">
                <a:latin typeface="Cera Pro"/>
                <a:cs typeface="Cera Pro"/>
              </a:rPr>
              <a:t>ты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5" dirty="0">
                <a:latin typeface="Cera Pro"/>
                <a:cs typeface="Cera Pro"/>
              </a:rPr>
              <a:t>и (или)</a:t>
            </a:r>
            <a:r>
              <a:rPr sz="1700" b="0" spc="-190" dirty="0">
                <a:latin typeface="Cera Pro"/>
                <a:cs typeface="Cera Pro"/>
              </a:rPr>
              <a:t> </a:t>
            </a:r>
            <a:r>
              <a:rPr sz="2550" b="0" spc="-37" baseline="1633" dirty="0">
                <a:latin typeface="Cera Pro"/>
                <a:cs typeface="Cera Pro"/>
              </a:rPr>
              <a:t>к</a:t>
            </a:r>
            <a:r>
              <a:rPr sz="2550" b="0" spc="7" baseline="1633" dirty="0">
                <a:latin typeface="Cera Pro"/>
                <a:cs typeface="Cera Pro"/>
              </a:rPr>
              <a:t>осмосним</a:t>
            </a:r>
            <a:r>
              <a:rPr sz="2550" b="0" spc="-7" baseline="1633" dirty="0">
                <a:latin typeface="Cera Pro"/>
                <a:cs typeface="Cera Pro"/>
              </a:rPr>
              <a:t>к</a:t>
            </a:r>
            <a:r>
              <a:rPr sz="2550" b="0" spc="7" baseline="1633" dirty="0">
                <a:latin typeface="Cera Pro"/>
                <a:cs typeface="Cera Pro"/>
              </a:rPr>
              <a:t>а</a:t>
            </a:r>
            <a:r>
              <a:rPr sz="2550" b="0" baseline="1633" dirty="0">
                <a:latin typeface="Cera Pro"/>
                <a:cs typeface="Cera Pro"/>
              </a:rPr>
              <a:t> </a:t>
            </a:r>
            <a:r>
              <a:rPr sz="1700" b="0" spc="-120" dirty="0">
                <a:latin typeface="Cera Pro"/>
                <a:cs typeface="Cera Pro"/>
              </a:rPr>
              <a:t>(</a:t>
            </a:r>
            <a:r>
              <a:rPr sz="2550" b="0" spc="7" baseline="3267" dirty="0">
                <a:latin typeface="Cera Pro"/>
                <a:cs typeface="Cera Pro"/>
              </a:rPr>
              <a:t>о</a:t>
            </a:r>
            <a:r>
              <a:rPr sz="2550" b="0" spc="-7" baseline="3267" dirty="0">
                <a:latin typeface="Cera Pro"/>
                <a:cs typeface="Cera Pro"/>
              </a:rPr>
              <a:t>рт</a:t>
            </a:r>
            <a:r>
              <a:rPr sz="2550" b="0" spc="15" baseline="3267" dirty="0">
                <a:latin typeface="Cera Pro"/>
                <a:cs typeface="Cera Pro"/>
              </a:rPr>
              <a:t>оф</a:t>
            </a:r>
            <a:r>
              <a:rPr sz="2550" b="0" spc="-15" baseline="3267" dirty="0">
                <a:latin typeface="Cera Pro"/>
                <a:cs typeface="Cera Pro"/>
              </a:rPr>
              <a:t>о</a:t>
            </a:r>
            <a:r>
              <a:rPr sz="2550" b="0" spc="-7" baseline="3267" dirty="0">
                <a:latin typeface="Cera Pro"/>
                <a:cs typeface="Cera Pro"/>
              </a:rPr>
              <a:t>т</a:t>
            </a:r>
            <a:r>
              <a:rPr sz="2550" b="0" spc="7" baseline="3267" dirty="0">
                <a:latin typeface="Cera Pro"/>
                <a:cs typeface="Cera Pro"/>
              </a:rPr>
              <a:t>оплана</a:t>
            </a:r>
            <a:r>
              <a:rPr sz="2550" b="0" spc="-187" baseline="3267" dirty="0">
                <a:latin typeface="Cera Pro"/>
                <a:cs typeface="Cera Pro"/>
              </a:rPr>
              <a:t> </a:t>
            </a:r>
            <a:r>
              <a:rPr sz="1700" b="0" spc="5" dirty="0">
                <a:latin typeface="Cera Pro"/>
                <a:cs typeface="Cera Pro"/>
              </a:rPr>
              <a:t>)</a:t>
            </a:r>
            <a:endParaRPr sz="1700" dirty="0">
              <a:latin typeface="Cera Pro"/>
              <a:cs typeface="Cera Pro"/>
            </a:endParaRPr>
          </a:p>
          <a:p>
            <a:pPr marL="133350" marR="644525">
              <a:lnSpc>
                <a:spcPct val="105700"/>
              </a:lnSpc>
              <a:spcBef>
                <a:spcPts val="60"/>
              </a:spcBef>
            </a:pPr>
            <a:r>
              <a:rPr sz="1700" b="0" spc="5" dirty="0">
                <a:latin typeface="Cera Pro"/>
                <a:cs typeface="Cera Pro"/>
              </a:rPr>
              <a:t>мес</a:t>
            </a:r>
            <a:r>
              <a:rPr sz="1700" b="0" spc="-5" dirty="0">
                <a:latin typeface="Cera Pro"/>
                <a:cs typeface="Cera Pro"/>
              </a:rPr>
              <a:t>т</a:t>
            </a:r>
            <a:r>
              <a:rPr sz="1700" b="0" spc="5" dirty="0">
                <a:latin typeface="Cera Pro"/>
                <a:cs typeface="Cera Pro"/>
              </a:rPr>
              <a:t>опол</a:t>
            </a:r>
            <a:r>
              <a:rPr sz="1700" b="0" spc="-20" dirty="0">
                <a:latin typeface="Cera Pro"/>
                <a:cs typeface="Cera Pro"/>
              </a:rPr>
              <a:t>ож</a:t>
            </a:r>
            <a:r>
              <a:rPr sz="1700" b="0" spc="5" dirty="0">
                <a:latin typeface="Cera Pro"/>
                <a:cs typeface="Cera Pro"/>
              </a:rPr>
              <a:t>ения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-5" dirty="0">
                <a:latin typeface="Cera Pro"/>
                <a:cs typeface="Cera Pro"/>
              </a:rPr>
              <a:t>т</a:t>
            </a:r>
            <a:r>
              <a:rPr sz="1700" b="0" spc="5" dirty="0">
                <a:latin typeface="Cera Pro"/>
                <a:cs typeface="Cera Pro"/>
              </a:rPr>
              <a:t>ерри</a:t>
            </a:r>
            <a:r>
              <a:rPr sz="1700" b="0" spc="-5" dirty="0">
                <a:latin typeface="Cera Pro"/>
                <a:cs typeface="Cera Pro"/>
              </a:rPr>
              <a:t>т</a:t>
            </a:r>
            <a:r>
              <a:rPr sz="1700" b="0" spc="5" dirty="0">
                <a:latin typeface="Cera Pro"/>
                <a:cs typeface="Cera Pro"/>
              </a:rPr>
              <a:t>ории,</a:t>
            </a:r>
            <a:endParaRPr sz="1700" dirty="0">
              <a:latin typeface="Cera Pro"/>
              <a:cs typeface="Cera Pro"/>
            </a:endParaRPr>
          </a:p>
          <a:p>
            <a:pPr marL="133350" marR="46355">
              <a:lnSpc>
                <a:spcPct val="105700"/>
              </a:lnSpc>
            </a:pPr>
            <a:r>
              <a:rPr sz="1700" b="0" spc="5" dirty="0">
                <a:latin typeface="Cera Pro"/>
                <a:cs typeface="Cera Pro"/>
              </a:rPr>
              <a:t>в масштабе по</a:t>
            </a:r>
            <a:r>
              <a:rPr sz="1700" b="0" spc="-15" dirty="0">
                <a:latin typeface="Cera Pro"/>
                <a:cs typeface="Cera Pro"/>
              </a:rPr>
              <a:t>с</a:t>
            </a:r>
            <a:r>
              <a:rPr sz="1700" b="0" spc="5" dirty="0">
                <a:latin typeface="Cera Pro"/>
                <a:cs typeface="Cera Pro"/>
              </a:rPr>
              <a:t>еления и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5" dirty="0">
                <a:latin typeface="Cera Pro"/>
                <a:cs typeface="Cera Pro"/>
              </a:rPr>
              <a:t>об</a:t>
            </a:r>
            <a:r>
              <a:rPr sz="1700" b="0" spc="-25" dirty="0">
                <a:latin typeface="Cera Pro"/>
                <a:cs typeface="Cera Pro"/>
              </a:rPr>
              <a:t>о</a:t>
            </a:r>
            <a:r>
              <a:rPr sz="1700" b="0" spc="5" dirty="0">
                <a:latin typeface="Cera Pro"/>
                <a:cs typeface="Cera Pro"/>
              </a:rPr>
              <a:t>значение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-5" dirty="0">
                <a:latin typeface="Cera Pro"/>
                <a:cs typeface="Cera Pro"/>
              </a:rPr>
              <a:t>т</a:t>
            </a:r>
            <a:r>
              <a:rPr sz="1700" b="0" spc="5" dirty="0">
                <a:latin typeface="Cera Pro"/>
                <a:cs typeface="Cera Pro"/>
              </a:rPr>
              <a:t>ерри</a:t>
            </a:r>
            <a:r>
              <a:rPr sz="1700" b="0" spc="-5" dirty="0">
                <a:latin typeface="Cera Pro"/>
                <a:cs typeface="Cera Pro"/>
              </a:rPr>
              <a:t>т</a:t>
            </a:r>
            <a:r>
              <a:rPr sz="1700" b="0" spc="5" dirty="0">
                <a:latin typeface="Cera Pro"/>
                <a:cs typeface="Cera Pro"/>
              </a:rPr>
              <a:t>ории</a:t>
            </a:r>
            <a:endParaRPr sz="1700" dirty="0">
              <a:latin typeface="Cera Pro"/>
              <a:cs typeface="Cera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2250" y="4359206"/>
            <a:ext cx="2552700" cy="227076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1594" marR="111125">
              <a:lnSpc>
                <a:spcPct val="100600"/>
              </a:lnSpc>
            </a:pPr>
            <a:r>
              <a:rPr sz="1700" b="0" spc="10" dirty="0">
                <a:latin typeface="Cera Pro"/>
                <a:cs typeface="Cera Pro"/>
              </a:rPr>
              <a:t>Ф</a:t>
            </a:r>
            <a:r>
              <a:rPr sz="1700" b="0" spc="-10" dirty="0">
                <a:latin typeface="Cera Pro"/>
                <a:cs typeface="Cera Pro"/>
              </a:rPr>
              <a:t>о</a:t>
            </a:r>
            <a:r>
              <a:rPr sz="1700" b="0" spc="-5" dirty="0">
                <a:latin typeface="Cera Pro"/>
                <a:cs typeface="Cera Pro"/>
              </a:rPr>
              <a:t>т</a:t>
            </a:r>
            <a:r>
              <a:rPr sz="1700" b="0" spc="5" dirty="0">
                <a:latin typeface="Cera Pro"/>
                <a:cs typeface="Cera Pro"/>
              </a:rPr>
              <a:t>ография су</a:t>
            </a:r>
            <a:r>
              <a:rPr sz="1700" b="0" spc="-10" dirty="0">
                <a:latin typeface="Cera Pro"/>
                <a:cs typeface="Cera Pro"/>
              </a:rPr>
              <a:t>щ</a:t>
            </a:r>
            <a:r>
              <a:rPr sz="1700" b="0" spc="5" dirty="0">
                <a:latin typeface="Cera Pro"/>
                <a:cs typeface="Cera Pro"/>
              </a:rPr>
              <a:t>ест</a:t>
            </a:r>
            <a:r>
              <a:rPr sz="1700" b="0" spc="-5" dirty="0">
                <a:latin typeface="Cera Pro"/>
                <a:cs typeface="Cera Pro"/>
              </a:rPr>
              <a:t>в</a:t>
            </a:r>
            <a:r>
              <a:rPr sz="1700" b="0" spc="10" dirty="0">
                <a:latin typeface="Cera Pro"/>
                <a:cs typeface="Cera Pro"/>
              </a:rPr>
              <a:t>ую</a:t>
            </a:r>
            <a:r>
              <a:rPr sz="1700" b="0" spc="-10" dirty="0">
                <a:latin typeface="Cera Pro"/>
                <a:cs typeface="Cera Pro"/>
              </a:rPr>
              <a:t>щ</a:t>
            </a:r>
            <a:r>
              <a:rPr sz="1700" b="0" spc="5" dirty="0">
                <a:latin typeface="Cera Pro"/>
                <a:cs typeface="Cera Pro"/>
              </a:rPr>
              <a:t>е</a:t>
            </a:r>
            <a:r>
              <a:rPr sz="1700" b="0" spc="-50" dirty="0">
                <a:latin typeface="Cera Pro"/>
                <a:cs typeface="Cera Pro"/>
              </a:rPr>
              <a:t>г</a:t>
            </a:r>
            <a:r>
              <a:rPr sz="1700" b="0" spc="5" dirty="0">
                <a:latin typeface="Cera Pro"/>
                <a:cs typeface="Cera Pro"/>
              </a:rPr>
              <a:t>о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-15" dirty="0">
                <a:latin typeface="Cera Pro"/>
                <a:cs typeface="Cera Pro"/>
              </a:rPr>
              <a:t>с</a:t>
            </a:r>
            <a:r>
              <a:rPr sz="1700" b="0" spc="5" dirty="0">
                <a:latin typeface="Cera Pro"/>
                <a:cs typeface="Cera Pro"/>
              </a:rPr>
              <a:t>ос</a:t>
            </a:r>
            <a:r>
              <a:rPr sz="1700" b="0" spc="-5" dirty="0">
                <a:latin typeface="Cera Pro"/>
                <a:cs typeface="Cera Pro"/>
              </a:rPr>
              <a:t>т</a:t>
            </a:r>
            <a:r>
              <a:rPr sz="1700" b="0" spc="-25" dirty="0">
                <a:latin typeface="Cera Pro"/>
                <a:cs typeface="Cera Pro"/>
              </a:rPr>
              <a:t>о</a:t>
            </a:r>
            <a:r>
              <a:rPr sz="1700" b="0" spc="5" dirty="0">
                <a:latin typeface="Cera Pro"/>
                <a:cs typeface="Cera Pro"/>
              </a:rPr>
              <a:t>яния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-5" dirty="0">
                <a:latin typeface="Cera Pro"/>
                <a:cs typeface="Cera Pro"/>
              </a:rPr>
              <a:t>т</a:t>
            </a:r>
            <a:r>
              <a:rPr sz="1700" b="0" spc="5" dirty="0">
                <a:latin typeface="Cera Pro"/>
                <a:cs typeface="Cera Pro"/>
              </a:rPr>
              <a:t>ерри</a:t>
            </a:r>
            <a:r>
              <a:rPr sz="1700" b="0" spc="-5" dirty="0">
                <a:latin typeface="Cera Pro"/>
                <a:cs typeface="Cera Pro"/>
              </a:rPr>
              <a:t>т</a:t>
            </a:r>
            <a:r>
              <a:rPr sz="1700" b="0" spc="5" dirty="0">
                <a:latin typeface="Cera Pro"/>
                <a:cs typeface="Cera Pro"/>
              </a:rPr>
              <a:t>ории (скринш</a:t>
            </a:r>
            <a:r>
              <a:rPr sz="1700" b="0" spc="-10" dirty="0">
                <a:latin typeface="Cera Pro"/>
                <a:cs typeface="Cera Pro"/>
              </a:rPr>
              <a:t>о</a:t>
            </a:r>
            <a:r>
              <a:rPr sz="1700" b="0" spc="5" dirty="0">
                <a:latin typeface="Cera Pro"/>
                <a:cs typeface="Cera Pro"/>
              </a:rPr>
              <a:t>т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10" dirty="0">
                <a:latin typeface="Cera Pro"/>
                <a:cs typeface="Cera Pro"/>
              </a:rPr>
              <a:t>ф</a:t>
            </a:r>
            <a:r>
              <a:rPr sz="1700" b="0" spc="-10" dirty="0">
                <a:latin typeface="Cera Pro"/>
                <a:cs typeface="Cera Pro"/>
              </a:rPr>
              <a:t>о</a:t>
            </a:r>
            <a:r>
              <a:rPr sz="1700" b="0" spc="-5" dirty="0">
                <a:latin typeface="Cera Pro"/>
                <a:cs typeface="Cera Pro"/>
              </a:rPr>
              <a:t>т</a:t>
            </a:r>
            <a:r>
              <a:rPr sz="1700" b="0" spc="5" dirty="0">
                <a:latin typeface="Cera Pro"/>
                <a:cs typeface="Cera Pro"/>
              </a:rPr>
              <a:t>о google</a:t>
            </a:r>
            <a:r>
              <a:rPr sz="1700" b="0" spc="-15" dirty="0">
                <a:latin typeface="Cera Pro"/>
                <a:cs typeface="Cera Pro"/>
              </a:rPr>
              <a:t>.c</a:t>
            </a:r>
            <a:r>
              <a:rPr sz="1700" b="0" spc="10" dirty="0">
                <a:latin typeface="Cera Pro"/>
                <a:cs typeface="Cera Pro"/>
              </a:rPr>
              <a:t>om</a:t>
            </a:r>
            <a:r>
              <a:rPr sz="1700" b="0" spc="-120" dirty="0">
                <a:latin typeface="Cera Pro"/>
                <a:cs typeface="Cera Pro"/>
              </a:rPr>
              <a:t>/</a:t>
            </a:r>
            <a:r>
              <a:rPr sz="1700" b="0" spc="5" dirty="0">
                <a:latin typeface="Cera Pro"/>
                <a:cs typeface="Cera Pro"/>
              </a:rPr>
              <a:t>maps/</a:t>
            </a:r>
            <a:endParaRPr sz="1700" dirty="0">
              <a:latin typeface="Cera Pro"/>
              <a:cs typeface="Cera Pro"/>
            </a:endParaRPr>
          </a:p>
          <a:p>
            <a:pPr marL="95250" marR="1197610" indent="-2540">
              <a:lnSpc>
                <a:spcPts val="1839"/>
              </a:lnSpc>
              <a:spcBef>
                <a:spcPts val="155"/>
              </a:spcBef>
            </a:pPr>
            <a:r>
              <a:rPr sz="1700" b="0" spc="5" dirty="0">
                <a:latin typeface="Cera Pro"/>
                <a:cs typeface="Cera Pro"/>
              </a:rPr>
              <a:t>или д</a:t>
            </a:r>
            <a:r>
              <a:rPr sz="1700" b="0" spc="-30" dirty="0">
                <a:latin typeface="Cera Pro"/>
                <a:cs typeface="Cera Pro"/>
              </a:rPr>
              <a:t>р</a:t>
            </a:r>
            <a:r>
              <a:rPr sz="1700" b="0" spc="5" dirty="0">
                <a:latin typeface="Cera Pro"/>
                <a:cs typeface="Cera Pro"/>
              </a:rPr>
              <a:t>угих ис</a:t>
            </a:r>
            <a:r>
              <a:rPr sz="1700" b="0" spc="-5" dirty="0">
                <a:latin typeface="Cera Pro"/>
                <a:cs typeface="Cera Pro"/>
              </a:rPr>
              <a:t>т</a:t>
            </a:r>
            <a:r>
              <a:rPr sz="1700" b="0" spc="5" dirty="0">
                <a:latin typeface="Cera Pro"/>
                <a:cs typeface="Cera Pro"/>
              </a:rPr>
              <a:t>очни</a:t>
            </a:r>
            <a:r>
              <a:rPr sz="1700" b="0" spc="-25" dirty="0">
                <a:latin typeface="Cera Pro"/>
                <a:cs typeface="Cera Pro"/>
              </a:rPr>
              <a:t>к</a:t>
            </a:r>
            <a:r>
              <a:rPr sz="1700" b="0" spc="5" dirty="0">
                <a:latin typeface="Cera Pro"/>
                <a:cs typeface="Cera Pro"/>
              </a:rPr>
              <a:t>о</a:t>
            </a:r>
            <a:r>
              <a:rPr sz="1700" b="0" spc="-30" dirty="0">
                <a:latin typeface="Cera Pro"/>
                <a:cs typeface="Cera Pro"/>
              </a:rPr>
              <a:t>в</a:t>
            </a:r>
            <a:r>
              <a:rPr sz="1700" b="0" spc="5" dirty="0">
                <a:latin typeface="Cera Pro"/>
                <a:cs typeface="Cera Pro"/>
              </a:rPr>
              <a:t>)</a:t>
            </a:r>
            <a:endParaRPr sz="1700" dirty="0">
              <a:latin typeface="Cera Pro"/>
              <a:cs typeface="Cera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9971" y="4105426"/>
            <a:ext cx="15049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Ф</a:t>
            </a:r>
            <a:r>
              <a:rPr sz="1400" b="1" spc="-35" dirty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ОТ</a:t>
            </a:r>
            <a:r>
              <a:rPr sz="1400" b="1" dirty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ОФИ</a:t>
            </a:r>
            <a:r>
              <a:rPr sz="1400" b="1" spc="-70" dirty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К</a:t>
            </a:r>
            <a:r>
              <a:rPr sz="1400" b="1" dirty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САЦИЯ</a:t>
            </a:r>
            <a:endParaRPr sz="1400" b="1">
              <a:latin typeface="Arial Narrow" panose="020B0606020202030204" pitchFamily="34" charset="0"/>
              <a:cs typeface="Cera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85180" y="1417673"/>
            <a:ext cx="41592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М</a:t>
            </a:r>
            <a:r>
              <a:rPr sz="1400" b="1" spc="-35" dirty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А</a:t>
            </a:r>
            <a:r>
              <a:rPr sz="1400" b="1" dirty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Ф</a:t>
            </a:r>
            <a:endParaRPr sz="1400" b="1">
              <a:latin typeface="Arial Narrow" panose="020B0606020202030204" pitchFamily="34" charset="0"/>
              <a:cs typeface="Cera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94535" y="5607167"/>
            <a:ext cx="214439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ТР</a:t>
            </a:r>
            <a:r>
              <a:rPr sz="1400" b="1" spc="-35" dirty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О</a:t>
            </a:r>
            <a:r>
              <a:rPr sz="1400" b="1" dirty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Т</a:t>
            </a:r>
            <a:r>
              <a:rPr sz="1400" b="1" spc="-140" dirty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У</a:t>
            </a:r>
            <a:r>
              <a:rPr sz="1400" b="1" dirty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АРНОЕ ПОКРЫТИЕ</a:t>
            </a:r>
            <a:endParaRPr sz="1400" b="1">
              <a:latin typeface="Arial Narrow" panose="020B0606020202030204" pitchFamily="34" charset="0"/>
              <a:cs typeface="Cera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91844" y="5594465"/>
            <a:ext cx="28282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ЭЛЕМЕНТЫ </a:t>
            </a:r>
            <a:r>
              <a:rPr sz="1400" b="1" spc="-45" dirty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О</a:t>
            </a:r>
            <a:r>
              <a:rPr sz="1400" b="1" dirty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ЗЕЛЕНЕНИЯ. </a:t>
            </a:r>
            <a:r>
              <a:rPr sz="1400" b="1" spc="-140" dirty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Г</a:t>
            </a:r>
            <a:r>
              <a:rPr sz="1400" b="1" spc="-15" dirty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А</a:t>
            </a:r>
            <a:r>
              <a:rPr sz="1400" b="1" dirty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ЗОН</a:t>
            </a:r>
            <a:endParaRPr sz="1400" b="1">
              <a:latin typeface="Arial Narrow" panose="020B0606020202030204" pitchFamily="34" charset="0"/>
              <a:cs typeface="Cera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01259" y="7612422"/>
            <a:ext cx="267462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spc="15" dirty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ПЕРЕЧЕНЬ</a:t>
            </a:r>
            <a:r>
              <a:rPr sz="1350" b="1" spc="-35" dirty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 </a:t>
            </a:r>
            <a:r>
              <a:rPr sz="1350" b="1" spc="20" dirty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БЛА</a:t>
            </a:r>
            <a:r>
              <a:rPr sz="1350" b="1" spc="-25" dirty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Г</a:t>
            </a:r>
            <a:r>
              <a:rPr sz="1350" b="1" spc="-10" dirty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ОУ</a:t>
            </a:r>
            <a:r>
              <a:rPr sz="1350" b="1" spc="20" dirty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СТРОЙСТ</a:t>
            </a:r>
            <a:r>
              <a:rPr sz="1350" b="1" spc="5" dirty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В</a:t>
            </a:r>
            <a:r>
              <a:rPr sz="1350" b="1" spc="15" dirty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А:</a:t>
            </a:r>
            <a:endParaRPr sz="1350" b="1" dirty="0">
              <a:latin typeface="Arial Narrow" panose="020B0606020202030204" pitchFamily="34" charset="0"/>
              <a:cs typeface="Cera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01225" y="8046403"/>
            <a:ext cx="2531745" cy="671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0" spc="-25" dirty="0" smtClean="0">
                <a:solidFill>
                  <a:srgbClr val="151616"/>
                </a:solidFill>
                <a:latin typeface="Cera Pro"/>
                <a:cs typeface="Cera Pro"/>
              </a:rPr>
              <a:t>-</a:t>
            </a:r>
            <a:r>
              <a:rPr sz="1050" b="0" spc="10" dirty="0" smtClean="0">
                <a:solidFill>
                  <a:srgbClr val="151616"/>
                </a:solidFill>
                <a:latin typeface="Cera Pro"/>
                <a:cs typeface="Cera Pro"/>
              </a:rPr>
              <a:t>-</a:t>
            </a:r>
            <a:r>
              <a:rPr lang="ru-RU" sz="1050" b="0" spc="5" dirty="0" smtClean="0">
                <a:solidFill>
                  <a:srgbClr val="151616"/>
                </a:solidFill>
                <a:latin typeface="Cera Pro"/>
                <a:cs typeface="Cera Pro"/>
              </a:rPr>
              <a:t>УСТРОЙСТВО</a:t>
            </a:r>
            <a:r>
              <a:rPr sz="1050" b="0" spc="-45" dirty="0" smtClean="0">
                <a:solidFill>
                  <a:srgbClr val="151616"/>
                </a:solidFill>
                <a:latin typeface="Cera Pro"/>
                <a:cs typeface="Cera Pro"/>
              </a:rPr>
              <a:t> </a:t>
            </a:r>
            <a:r>
              <a:rPr sz="1050" b="0" spc="20" dirty="0" smtClean="0">
                <a:solidFill>
                  <a:srgbClr val="151616"/>
                </a:solidFill>
                <a:latin typeface="Cera Pro"/>
                <a:cs typeface="Cera Pro"/>
              </a:rPr>
              <a:t>ТР</a:t>
            </a:r>
            <a:r>
              <a:rPr sz="1050" b="0" spc="-5" dirty="0" smtClean="0">
                <a:solidFill>
                  <a:srgbClr val="151616"/>
                </a:solidFill>
                <a:latin typeface="Cera Pro"/>
                <a:cs typeface="Cera Pro"/>
              </a:rPr>
              <a:t>О</a:t>
            </a:r>
            <a:r>
              <a:rPr sz="1050" b="0" spc="20" dirty="0" smtClean="0">
                <a:solidFill>
                  <a:srgbClr val="151616"/>
                </a:solidFill>
                <a:latin typeface="Cera Pro"/>
                <a:cs typeface="Cera Pro"/>
              </a:rPr>
              <a:t>Т</a:t>
            </a:r>
            <a:r>
              <a:rPr sz="1050" b="0" spc="-90" dirty="0" smtClean="0">
                <a:solidFill>
                  <a:srgbClr val="151616"/>
                </a:solidFill>
                <a:latin typeface="Cera Pro"/>
                <a:cs typeface="Cera Pro"/>
              </a:rPr>
              <a:t>У</a:t>
            </a:r>
            <a:r>
              <a:rPr sz="1050" b="0" spc="20" dirty="0" smtClean="0">
                <a:solidFill>
                  <a:srgbClr val="151616"/>
                </a:solidFill>
                <a:latin typeface="Cera Pro"/>
                <a:cs typeface="Cera Pro"/>
              </a:rPr>
              <a:t>АРНО</a:t>
            </a:r>
            <a:r>
              <a:rPr sz="1050" b="0" spc="-15" dirty="0" smtClean="0">
                <a:solidFill>
                  <a:srgbClr val="151616"/>
                </a:solidFill>
                <a:latin typeface="Cera Pro"/>
                <a:cs typeface="Cera Pro"/>
              </a:rPr>
              <a:t>Г</a:t>
            </a:r>
            <a:r>
              <a:rPr sz="1050" b="0" spc="25" dirty="0" smtClean="0">
                <a:solidFill>
                  <a:srgbClr val="151616"/>
                </a:solidFill>
                <a:latin typeface="Cera Pro"/>
                <a:cs typeface="Cera Pro"/>
              </a:rPr>
              <a:t>О</a:t>
            </a:r>
            <a:r>
              <a:rPr lang="ru-RU" sz="1050" b="0" spc="25" dirty="0" smtClean="0">
                <a:solidFill>
                  <a:srgbClr val="151616"/>
                </a:solidFill>
                <a:latin typeface="Cera Pro"/>
                <a:cs typeface="Cera Pro"/>
              </a:rPr>
              <a:t> И АСФАЛЬТОВОГО</a:t>
            </a:r>
            <a:r>
              <a:rPr sz="1050" b="0" spc="10" dirty="0" smtClean="0">
                <a:solidFill>
                  <a:srgbClr val="151616"/>
                </a:solidFill>
                <a:latin typeface="Cera Pro"/>
                <a:cs typeface="Cera Pro"/>
              </a:rPr>
              <a:t> </a:t>
            </a:r>
            <a:r>
              <a:rPr sz="1050" b="0" spc="20" dirty="0">
                <a:solidFill>
                  <a:srgbClr val="151616"/>
                </a:solidFill>
                <a:latin typeface="Cera Pro"/>
                <a:cs typeface="Cera Pro"/>
              </a:rPr>
              <a:t>ПОКРЫТИЯ</a:t>
            </a:r>
            <a:r>
              <a:rPr sz="1050" b="0" spc="20" dirty="0" smtClean="0">
                <a:solidFill>
                  <a:srgbClr val="151616"/>
                </a:solidFill>
                <a:latin typeface="Cera Pro"/>
                <a:cs typeface="Cera Pro"/>
              </a:rPr>
              <a:t>;</a:t>
            </a:r>
            <a:endParaRPr sz="1050" dirty="0">
              <a:latin typeface="Cera Pro"/>
              <a:cs typeface="Cera Pro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0" spc="-25" dirty="0">
                <a:solidFill>
                  <a:srgbClr val="151616"/>
                </a:solidFill>
                <a:latin typeface="Cera Pro"/>
                <a:cs typeface="Cera Pro"/>
              </a:rPr>
              <a:t>-</a:t>
            </a:r>
            <a:r>
              <a:rPr sz="1050" b="0" spc="-5" dirty="0">
                <a:solidFill>
                  <a:srgbClr val="151616"/>
                </a:solidFill>
                <a:latin typeface="Cera Pro"/>
                <a:cs typeface="Cera Pro"/>
              </a:rPr>
              <a:t>У</a:t>
            </a:r>
            <a:r>
              <a:rPr sz="1050" b="0" spc="25" dirty="0">
                <a:solidFill>
                  <a:srgbClr val="151616"/>
                </a:solidFill>
                <a:latin typeface="Cera Pro"/>
                <a:cs typeface="Cera Pro"/>
              </a:rPr>
              <a:t>С</a:t>
            </a:r>
            <a:r>
              <a:rPr sz="1050" b="0" spc="-65" dirty="0">
                <a:solidFill>
                  <a:srgbClr val="151616"/>
                </a:solidFill>
                <a:latin typeface="Cera Pro"/>
                <a:cs typeface="Cera Pro"/>
              </a:rPr>
              <a:t>Т</a:t>
            </a:r>
            <a:r>
              <a:rPr sz="1050" b="0" spc="20" dirty="0">
                <a:solidFill>
                  <a:srgbClr val="151616"/>
                </a:solidFill>
                <a:latin typeface="Cera Pro"/>
                <a:cs typeface="Cera Pro"/>
              </a:rPr>
              <a:t>АНОВКА</a:t>
            </a:r>
            <a:r>
              <a:rPr sz="1050" b="0" spc="-45" dirty="0">
                <a:solidFill>
                  <a:srgbClr val="151616"/>
                </a:solidFill>
                <a:latin typeface="Cera Pro"/>
                <a:cs typeface="Cera Pro"/>
              </a:rPr>
              <a:t> </a:t>
            </a:r>
            <a:r>
              <a:rPr sz="1050" b="0" spc="25" dirty="0">
                <a:solidFill>
                  <a:srgbClr val="151616"/>
                </a:solidFill>
                <a:latin typeface="Cera Pro"/>
                <a:cs typeface="Cera Pro"/>
              </a:rPr>
              <a:t>М</a:t>
            </a:r>
            <a:r>
              <a:rPr sz="1050" b="0" spc="-5" dirty="0">
                <a:solidFill>
                  <a:srgbClr val="151616"/>
                </a:solidFill>
                <a:latin typeface="Cera Pro"/>
                <a:cs typeface="Cera Pro"/>
              </a:rPr>
              <a:t>А</a:t>
            </a:r>
            <a:r>
              <a:rPr sz="1050" b="0" spc="15" dirty="0">
                <a:solidFill>
                  <a:srgbClr val="151616"/>
                </a:solidFill>
                <a:latin typeface="Cera Pro"/>
                <a:cs typeface="Cera Pro"/>
              </a:rPr>
              <a:t>Ф;</a:t>
            </a:r>
            <a:endParaRPr sz="1050" dirty="0">
              <a:latin typeface="Cera Pro"/>
              <a:cs typeface="Cera Pro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0" spc="10" dirty="0">
                <a:solidFill>
                  <a:srgbClr val="151616"/>
                </a:solidFill>
                <a:latin typeface="Cera Pro"/>
                <a:cs typeface="Cera Pro"/>
              </a:rPr>
              <a:t>-</a:t>
            </a:r>
            <a:r>
              <a:rPr sz="1050" b="0" spc="-10" dirty="0">
                <a:solidFill>
                  <a:srgbClr val="151616"/>
                </a:solidFill>
                <a:latin typeface="Cera Pro"/>
                <a:cs typeface="Cera Pro"/>
              </a:rPr>
              <a:t>О</a:t>
            </a:r>
            <a:r>
              <a:rPr sz="1050" b="0" spc="20" dirty="0">
                <a:solidFill>
                  <a:srgbClr val="151616"/>
                </a:solidFill>
                <a:latin typeface="Cera Pro"/>
                <a:cs typeface="Cera Pro"/>
              </a:rPr>
              <a:t>ЗЕЛЕНЕНИЕ</a:t>
            </a:r>
            <a:r>
              <a:rPr sz="1050" b="0" spc="20" dirty="0" smtClean="0">
                <a:solidFill>
                  <a:srgbClr val="151616"/>
                </a:solidFill>
                <a:latin typeface="Cera Pro"/>
                <a:cs typeface="Cera Pro"/>
              </a:rPr>
              <a:t>;</a:t>
            </a:r>
            <a:endParaRPr sz="1050" dirty="0">
              <a:latin typeface="Cera Pro"/>
              <a:cs typeface="Cera Pr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829045" y="0"/>
            <a:ext cx="3290954" cy="841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254880" y="112571"/>
            <a:ext cx="760763" cy="5816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3808" y="497146"/>
            <a:ext cx="1332885" cy="487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0348" y="680057"/>
            <a:ext cx="73025" cy="102870"/>
          </a:xfrm>
          <a:custGeom>
            <a:avLst/>
            <a:gdLst/>
            <a:ahLst/>
            <a:cxnLst/>
            <a:rect l="l" t="t" r="r" b="b"/>
            <a:pathLst>
              <a:path w="73025" h="102870">
                <a:moveTo>
                  <a:pt x="10965" y="0"/>
                </a:moveTo>
                <a:lnTo>
                  <a:pt x="0" y="0"/>
                </a:lnTo>
                <a:lnTo>
                  <a:pt x="0" y="102765"/>
                </a:lnTo>
                <a:lnTo>
                  <a:pt x="10965" y="102765"/>
                </a:lnTo>
                <a:lnTo>
                  <a:pt x="10965" y="49212"/>
                </a:lnTo>
                <a:lnTo>
                  <a:pt x="24219" y="49212"/>
                </a:lnTo>
                <a:lnTo>
                  <a:pt x="23965" y="48931"/>
                </a:lnTo>
                <a:lnTo>
                  <a:pt x="10965" y="48931"/>
                </a:lnTo>
                <a:lnTo>
                  <a:pt x="10965" y="0"/>
                </a:lnTo>
                <a:close/>
              </a:path>
              <a:path w="73025" h="102870">
                <a:moveTo>
                  <a:pt x="24219" y="49212"/>
                </a:moveTo>
                <a:lnTo>
                  <a:pt x="10965" y="49212"/>
                </a:lnTo>
                <a:lnTo>
                  <a:pt x="58176" y="102765"/>
                </a:lnTo>
                <a:lnTo>
                  <a:pt x="72755" y="102765"/>
                </a:lnTo>
                <a:lnTo>
                  <a:pt x="24219" y="49212"/>
                </a:lnTo>
                <a:close/>
              </a:path>
              <a:path w="73025" h="102870">
                <a:moveTo>
                  <a:pt x="68860" y="0"/>
                </a:moveTo>
                <a:lnTo>
                  <a:pt x="54997" y="0"/>
                </a:lnTo>
                <a:lnTo>
                  <a:pt x="10965" y="48931"/>
                </a:lnTo>
                <a:lnTo>
                  <a:pt x="23965" y="48931"/>
                </a:lnTo>
                <a:lnTo>
                  <a:pt x="23825" y="48776"/>
                </a:lnTo>
                <a:lnTo>
                  <a:pt x="68860" y="0"/>
                </a:lnTo>
                <a:close/>
              </a:path>
            </a:pathLst>
          </a:custGeom>
          <a:solidFill>
            <a:srgbClr val="363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9213" y="680515"/>
            <a:ext cx="72390" cy="102870"/>
          </a:xfrm>
          <a:custGeom>
            <a:avLst/>
            <a:gdLst/>
            <a:ahLst/>
            <a:cxnLst/>
            <a:rect l="l" t="t" r="r" b="b"/>
            <a:pathLst>
              <a:path w="72390" h="102870">
                <a:moveTo>
                  <a:pt x="26591" y="0"/>
                </a:moveTo>
                <a:lnTo>
                  <a:pt x="15993" y="5616"/>
                </a:lnTo>
                <a:lnTo>
                  <a:pt x="4065" y="17358"/>
                </a:lnTo>
                <a:lnTo>
                  <a:pt x="679" y="29708"/>
                </a:lnTo>
                <a:lnTo>
                  <a:pt x="0" y="42987"/>
                </a:lnTo>
                <a:lnTo>
                  <a:pt x="201" y="63349"/>
                </a:lnTo>
                <a:lnTo>
                  <a:pt x="26699" y="101533"/>
                </a:lnTo>
                <a:lnTo>
                  <a:pt x="42218" y="102648"/>
                </a:lnTo>
                <a:lnTo>
                  <a:pt x="53630" y="98496"/>
                </a:lnTo>
                <a:lnTo>
                  <a:pt x="59994" y="93362"/>
                </a:lnTo>
                <a:lnTo>
                  <a:pt x="29156" y="93362"/>
                </a:lnTo>
                <a:lnTo>
                  <a:pt x="22946" y="90758"/>
                </a:lnTo>
                <a:lnTo>
                  <a:pt x="16102" y="83523"/>
                </a:lnTo>
                <a:lnTo>
                  <a:pt x="11782" y="72062"/>
                </a:lnTo>
                <a:lnTo>
                  <a:pt x="10972" y="58142"/>
                </a:lnTo>
                <a:lnTo>
                  <a:pt x="11056" y="38812"/>
                </a:lnTo>
                <a:lnTo>
                  <a:pt x="12638" y="25776"/>
                </a:lnTo>
                <a:lnTo>
                  <a:pt x="18195" y="15857"/>
                </a:lnTo>
                <a:lnTo>
                  <a:pt x="22946" y="11083"/>
                </a:lnTo>
                <a:lnTo>
                  <a:pt x="29307" y="8481"/>
                </a:lnTo>
                <a:lnTo>
                  <a:pt x="58696" y="8481"/>
                </a:lnTo>
                <a:lnTo>
                  <a:pt x="54472" y="3679"/>
                </a:lnTo>
                <a:lnTo>
                  <a:pt x="43113" y="322"/>
                </a:lnTo>
                <a:lnTo>
                  <a:pt x="26591" y="0"/>
                </a:lnTo>
                <a:close/>
              </a:path>
              <a:path w="72390" h="102870">
                <a:moveTo>
                  <a:pt x="58696" y="8481"/>
                </a:moveTo>
                <a:lnTo>
                  <a:pt x="42570" y="8481"/>
                </a:lnTo>
                <a:lnTo>
                  <a:pt x="48939" y="11083"/>
                </a:lnTo>
                <a:lnTo>
                  <a:pt x="56569" y="19537"/>
                </a:lnTo>
                <a:lnTo>
                  <a:pt x="60257" y="31199"/>
                </a:lnTo>
                <a:lnTo>
                  <a:pt x="60800" y="42987"/>
                </a:lnTo>
                <a:lnTo>
                  <a:pt x="60861" y="62175"/>
                </a:lnTo>
                <a:lnTo>
                  <a:pt x="59374" y="75436"/>
                </a:lnTo>
                <a:lnTo>
                  <a:pt x="53686" y="85988"/>
                </a:lnTo>
                <a:lnTo>
                  <a:pt x="48939" y="90758"/>
                </a:lnTo>
                <a:lnTo>
                  <a:pt x="42721" y="93362"/>
                </a:lnTo>
                <a:lnTo>
                  <a:pt x="59994" y="93362"/>
                </a:lnTo>
                <a:lnTo>
                  <a:pt x="71791" y="38812"/>
                </a:lnTo>
                <a:lnTo>
                  <a:pt x="70366" y="27719"/>
                </a:lnTo>
                <a:lnTo>
                  <a:pt x="65330" y="16024"/>
                </a:lnTo>
                <a:lnTo>
                  <a:pt x="58696" y="8481"/>
                </a:lnTo>
                <a:close/>
              </a:path>
            </a:pathLst>
          </a:custGeom>
          <a:solidFill>
            <a:srgbClr val="363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34481" y="680057"/>
            <a:ext cx="88265" cy="102870"/>
          </a:xfrm>
          <a:custGeom>
            <a:avLst/>
            <a:gdLst/>
            <a:ahLst/>
            <a:cxnLst/>
            <a:rect l="l" t="t" r="r" b="b"/>
            <a:pathLst>
              <a:path w="88265" h="102870">
                <a:moveTo>
                  <a:pt x="10968" y="0"/>
                </a:moveTo>
                <a:lnTo>
                  <a:pt x="0" y="0"/>
                </a:lnTo>
                <a:lnTo>
                  <a:pt x="0" y="102765"/>
                </a:lnTo>
                <a:lnTo>
                  <a:pt x="10968" y="102765"/>
                </a:lnTo>
                <a:lnTo>
                  <a:pt x="10968" y="24681"/>
                </a:lnTo>
                <a:lnTo>
                  <a:pt x="22311" y="24681"/>
                </a:lnTo>
                <a:lnTo>
                  <a:pt x="10968" y="0"/>
                </a:lnTo>
                <a:close/>
              </a:path>
              <a:path w="88265" h="102870">
                <a:moveTo>
                  <a:pt x="88041" y="24681"/>
                </a:moveTo>
                <a:lnTo>
                  <a:pt x="77078" y="24681"/>
                </a:lnTo>
                <a:lnTo>
                  <a:pt x="77078" y="102765"/>
                </a:lnTo>
                <a:lnTo>
                  <a:pt x="88041" y="102765"/>
                </a:lnTo>
                <a:lnTo>
                  <a:pt x="88041" y="24681"/>
                </a:lnTo>
                <a:close/>
              </a:path>
              <a:path w="88265" h="102870">
                <a:moveTo>
                  <a:pt x="22311" y="24681"/>
                </a:moveTo>
                <a:lnTo>
                  <a:pt x="10968" y="24681"/>
                </a:lnTo>
                <a:lnTo>
                  <a:pt x="39538" y="86598"/>
                </a:lnTo>
                <a:lnTo>
                  <a:pt x="48934" y="86598"/>
                </a:lnTo>
                <a:lnTo>
                  <a:pt x="55168" y="72882"/>
                </a:lnTo>
                <a:lnTo>
                  <a:pt x="44462" y="72882"/>
                </a:lnTo>
                <a:lnTo>
                  <a:pt x="22311" y="24681"/>
                </a:lnTo>
                <a:close/>
              </a:path>
              <a:path w="88265" h="102870">
                <a:moveTo>
                  <a:pt x="88041" y="0"/>
                </a:moveTo>
                <a:lnTo>
                  <a:pt x="77078" y="0"/>
                </a:lnTo>
                <a:lnTo>
                  <a:pt x="44462" y="72882"/>
                </a:lnTo>
                <a:lnTo>
                  <a:pt x="55168" y="72882"/>
                </a:lnTo>
                <a:lnTo>
                  <a:pt x="77078" y="24681"/>
                </a:lnTo>
                <a:lnTo>
                  <a:pt x="88041" y="24681"/>
                </a:lnTo>
                <a:lnTo>
                  <a:pt x="88041" y="0"/>
                </a:lnTo>
                <a:close/>
              </a:path>
            </a:pathLst>
          </a:custGeom>
          <a:solidFill>
            <a:srgbClr val="363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43868" y="676292"/>
            <a:ext cx="95250" cy="107314"/>
          </a:xfrm>
          <a:custGeom>
            <a:avLst/>
            <a:gdLst/>
            <a:ahLst/>
            <a:cxnLst/>
            <a:rect l="l" t="t" r="r" b="b"/>
            <a:pathLst>
              <a:path w="95250" h="107315">
                <a:moveTo>
                  <a:pt x="52875" y="0"/>
                </a:moveTo>
                <a:lnTo>
                  <a:pt x="41912" y="0"/>
                </a:lnTo>
                <a:lnTo>
                  <a:pt x="34949" y="10188"/>
                </a:lnTo>
                <a:lnTo>
                  <a:pt x="21698" y="13418"/>
                </a:lnTo>
                <a:lnTo>
                  <a:pt x="11670" y="19890"/>
                </a:lnTo>
                <a:lnTo>
                  <a:pt x="4773" y="30045"/>
                </a:lnTo>
                <a:lnTo>
                  <a:pt x="914" y="44326"/>
                </a:lnTo>
                <a:lnTo>
                  <a:pt x="0" y="63173"/>
                </a:lnTo>
                <a:lnTo>
                  <a:pt x="4410" y="75992"/>
                </a:lnTo>
                <a:lnTo>
                  <a:pt x="12672" y="85421"/>
                </a:lnTo>
                <a:lnTo>
                  <a:pt x="25075" y="91388"/>
                </a:lnTo>
                <a:lnTo>
                  <a:pt x="41912" y="93819"/>
                </a:lnTo>
                <a:lnTo>
                  <a:pt x="41912" y="107104"/>
                </a:lnTo>
                <a:lnTo>
                  <a:pt x="52875" y="107104"/>
                </a:lnTo>
                <a:lnTo>
                  <a:pt x="59905" y="93300"/>
                </a:lnTo>
                <a:lnTo>
                  <a:pt x="73286" y="89976"/>
                </a:lnTo>
                <a:lnTo>
                  <a:pt x="81669" y="84444"/>
                </a:lnTo>
                <a:lnTo>
                  <a:pt x="52875" y="84444"/>
                </a:lnTo>
                <a:lnTo>
                  <a:pt x="52881" y="84303"/>
                </a:lnTo>
                <a:lnTo>
                  <a:pt x="38850" y="84303"/>
                </a:lnTo>
                <a:lnTo>
                  <a:pt x="25202" y="81085"/>
                </a:lnTo>
                <a:lnTo>
                  <a:pt x="16382" y="73370"/>
                </a:lnTo>
                <a:lnTo>
                  <a:pt x="11746" y="60661"/>
                </a:lnTo>
                <a:lnTo>
                  <a:pt x="10650" y="42463"/>
                </a:lnTo>
                <a:lnTo>
                  <a:pt x="15127" y="30130"/>
                </a:lnTo>
                <a:lnTo>
                  <a:pt x="25106" y="22133"/>
                </a:lnTo>
                <a:lnTo>
                  <a:pt x="41912" y="19069"/>
                </a:lnTo>
                <a:lnTo>
                  <a:pt x="83014" y="19069"/>
                </a:lnTo>
                <a:lnTo>
                  <a:pt x="82020" y="17945"/>
                </a:lnTo>
                <a:lnTo>
                  <a:pt x="69608" y="12063"/>
                </a:lnTo>
                <a:lnTo>
                  <a:pt x="52875" y="9677"/>
                </a:lnTo>
                <a:lnTo>
                  <a:pt x="52875" y="0"/>
                </a:lnTo>
                <a:close/>
              </a:path>
              <a:path w="95250" h="107315">
                <a:moveTo>
                  <a:pt x="83128" y="19197"/>
                </a:moveTo>
                <a:lnTo>
                  <a:pt x="55842" y="19197"/>
                </a:lnTo>
                <a:lnTo>
                  <a:pt x="69728" y="22402"/>
                </a:lnTo>
                <a:lnTo>
                  <a:pt x="78502" y="30130"/>
                </a:lnTo>
                <a:lnTo>
                  <a:pt x="82980" y="42838"/>
                </a:lnTo>
                <a:lnTo>
                  <a:pt x="83977" y="60984"/>
                </a:lnTo>
                <a:lnTo>
                  <a:pt x="79346" y="73408"/>
                </a:lnTo>
                <a:lnTo>
                  <a:pt x="69344" y="81372"/>
                </a:lnTo>
                <a:lnTo>
                  <a:pt x="52875" y="84444"/>
                </a:lnTo>
                <a:lnTo>
                  <a:pt x="81669" y="84444"/>
                </a:lnTo>
                <a:lnTo>
                  <a:pt x="83291" y="83374"/>
                </a:lnTo>
                <a:lnTo>
                  <a:pt x="90087" y="73127"/>
                </a:lnTo>
                <a:lnTo>
                  <a:pt x="93845" y="58867"/>
                </a:lnTo>
                <a:lnTo>
                  <a:pt x="94735" y="40225"/>
                </a:lnTo>
                <a:lnTo>
                  <a:pt x="90324" y="27330"/>
                </a:lnTo>
                <a:lnTo>
                  <a:pt x="83128" y="19197"/>
                </a:lnTo>
                <a:close/>
              </a:path>
              <a:path w="95250" h="107315">
                <a:moveTo>
                  <a:pt x="83014" y="19069"/>
                </a:moveTo>
                <a:lnTo>
                  <a:pt x="41912" y="19069"/>
                </a:lnTo>
                <a:lnTo>
                  <a:pt x="38850" y="84303"/>
                </a:lnTo>
                <a:lnTo>
                  <a:pt x="52881" y="84303"/>
                </a:lnTo>
                <a:lnTo>
                  <a:pt x="55842" y="19197"/>
                </a:lnTo>
                <a:lnTo>
                  <a:pt x="83128" y="19197"/>
                </a:lnTo>
                <a:lnTo>
                  <a:pt x="83014" y="19069"/>
                </a:lnTo>
                <a:close/>
              </a:path>
            </a:pathLst>
          </a:custGeom>
          <a:solidFill>
            <a:srgbClr val="363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8105" y="680516"/>
            <a:ext cx="72390" cy="102870"/>
          </a:xfrm>
          <a:custGeom>
            <a:avLst/>
            <a:gdLst/>
            <a:ahLst/>
            <a:cxnLst/>
            <a:rect l="l" t="t" r="r" b="b"/>
            <a:pathLst>
              <a:path w="72390" h="102870">
                <a:moveTo>
                  <a:pt x="26590" y="0"/>
                </a:moveTo>
                <a:lnTo>
                  <a:pt x="15991" y="5616"/>
                </a:lnTo>
                <a:lnTo>
                  <a:pt x="4062" y="17357"/>
                </a:lnTo>
                <a:lnTo>
                  <a:pt x="677" y="29707"/>
                </a:lnTo>
                <a:lnTo>
                  <a:pt x="0" y="42987"/>
                </a:lnTo>
                <a:lnTo>
                  <a:pt x="201" y="63349"/>
                </a:lnTo>
                <a:lnTo>
                  <a:pt x="26700" y="101533"/>
                </a:lnTo>
                <a:lnTo>
                  <a:pt x="42218" y="102648"/>
                </a:lnTo>
                <a:lnTo>
                  <a:pt x="53631" y="98496"/>
                </a:lnTo>
                <a:lnTo>
                  <a:pt x="59994" y="93361"/>
                </a:lnTo>
                <a:lnTo>
                  <a:pt x="29156" y="93361"/>
                </a:lnTo>
                <a:lnTo>
                  <a:pt x="22940" y="90758"/>
                </a:lnTo>
                <a:lnTo>
                  <a:pt x="16100" y="83522"/>
                </a:lnTo>
                <a:lnTo>
                  <a:pt x="11778" y="72061"/>
                </a:lnTo>
                <a:lnTo>
                  <a:pt x="10966" y="58141"/>
                </a:lnTo>
                <a:lnTo>
                  <a:pt x="11050" y="38811"/>
                </a:lnTo>
                <a:lnTo>
                  <a:pt x="12633" y="25775"/>
                </a:lnTo>
                <a:lnTo>
                  <a:pt x="18194" y="15857"/>
                </a:lnTo>
                <a:lnTo>
                  <a:pt x="22940" y="11083"/>
                </a:lnTo>
                <a:lnTo>
                  <a:pt x="29307" y="8481"/>
                </a:lnTo>
                <a:lnTo>
                  <a:pt x="58696" y="8481"/>
                </a:lnTo>
                <a:lnTo>
                  <a:pt x="54472" y="3678"/>
                </a:lnTo>
                <a:lnTo>
                  <a:pt x="43113" y="321"/>
                </a:lnTo>
                <a:lnTo>
                  <a:pt x="26590" y="0"/>
                </a:lnTo>
                <a:close/>
              </a:path>
              <a:path w="72390" h="102870">
                <a:moveTo>
                  <a:pt x="58696" y="8481"/>
                </a:moveTo>
                <a:lnTo>
                  <a:pt x="42570" y="8481"/>
                </a:lnTo>
                <a:lnTo>
                  <a:pt x="48938" y="11083"/>
                </a:lnTo>
                <a:lnTo>
                  <a:pt x="56568" y="19537"/>
                </a:lnTo>
                <a:lnTo>
                  <a:pt x="60256" y="31198"/>
                </a:lnTo>
                <a:lnTo>
                  <a:pt x="60798" y="42987"/>
                </a:lnTo>
                <a:lnTo>
                  <a:pt x="60859" y="62174"/>
                </a:lnTo>
                <a:lnTo>
                  <a:pt x="59373" y="75435"/>
                </a:lnTo>
                <a:lnTo>
                  <a:pt x="53686" y="85987"/>
                </a:lnTo>
                <a:lnTo>
                  <a:pt x="48938" y="90758"/>
                </a:lnTo>
                <a:lnTo>
                  <a:pt x="42721" y="93361"/>
                </a:lnTo>
                <a:lnTo>
                  <a:pt x="59994" y="93361"/>
                </a:lnTo>
                <a:lnTo>
                  <a:pt x="71791" y="38811"/>
                </a:lnTo>
                <a:lnTo>
                  <a:pt x="70366" y="27718"/>
                </a:lnTo>
                <a:lnTo>
                  <a:pt x="65330" y="16023"/>
                </a:lnTo>
                <a:lnTo>
                  <a:pt x="58696" y="8481"/>
                </a:lnTo>
                <a:close/>
              </a:path>
            </a:pathLst>
          </a:custGeom>
          <a:solidFill>
            <a:srgbClr val="363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53379" y="680050"/>
            <a:ext cx="69850" cy="102870"/>
          </a:xfrm>
          <a:custGeom>
            <a:avLst/>
            <a:gdLst/>
            <a:ahLst/>
            <a:cxnLst/>
            <a:rect l="l" t="t" r="r" b="b"/>
            <a:pathLst>
              <a:path w="69850" h="102870">
                <a:moveTo>
                  <a:pt x="38246" y="0"/>
                </a:moveTo>
                <a:lnTo>
                  <a:pt x="0" y="0"/>
                </a:lnTo>
                <a:lnTo>
                  <a:pt x="0" y="102769"/>
                </a:lnTo>
                <a:lnTo>
                  <a:pt x="10962" y="102769"/>
                </a:lnTo>
                <a:lnTo>
                  <a:pt x="10962" y="60479"/>
                </a:lnTo>
                <a:lnTo>
                  <a:pt x="38246" y="60479"/>
                </a:lnTo>
                <a:lnTo>
                  <a:pt x="50088" y="58620"/>
                </a:lnTo>
                <a:lnTo>
                  <a:pt x="60643" y="51891"/>
                </a:lnTo>
                <a:lnTo>
                  <a:pt x="61346" y="50656"/>
                </a:lnTo>
                <a:lnTo>
                  <a:pt x="10962" y="50656"/>
                </a:lnTo>
                <a:lnTo>
                  <a:pt x="10962" y="9806"/>
                </a:lnTo>
                <a:lnTo>
                  <a:pt x="62141" y="9806"/>
                </a:lnTo>
                <a:lnTo>
                  <a:pt x="53059" y="2907"/>
                </a:lnTo>
                <a:lnTo>
                  <a:pt x="38246" y="0"/>
                </a:lnTo>
                <a:close/>
              </a:path>
              <a:path w="69850" h="102870">
                <a:moveTo>
                  <a:pt x="62141" y="9806"/>
                </a:moveTo>
                <a:lnTo>
                  <a:pt x="37235" y="9806"/>
                </a:lnTo>
                <a:lnTo>
                  <a:pt x="46612" y="11342"/>
                </a:lnTo>
                <a:lnTo>
                  <a:pt x="55668" y="19515"/>
                </a:lnTo>
                <a:lnTo>
                  <a:pt x="58489" y="35625"/>
                </a:lnTo>
                <a:lnTo>
                  <a:pt x="51468" y="46715"/>
                </a:lnTo>
                <a:lnTo>
                  <a:pt x="37235" y="50656"/>
                </a:lnTo>
                <a:lnTo>
                  <a:pt x="61346" y="50656"/>
                </a:lnTo>
                <a:lnTo>
                  <a:pt x="67310" y="40187"/>
                </a:lnTo>
                <a:lnTo>
                  <a:pt x="69367" y="23440"/>
                </a:lnTo>
                <a:lnTo>
                  <a:pt x="63743" y="11024"/>
                </a:lnTo>
                <a:lnTo>
                  <a:pt x="62141" y="9806"/>
                </a:lnTo>
                <a:close/>
              </a:path>
            </a:pathLst>
          </a:custGeom>
          <a:solidFill>
            <a:srgbClr val="363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4468" y="330264"/>
            <a:ext cx="325687" cy="6343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1093" y="10294783"/>
            <a:ext cx="403117" cy="3953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21257" y="10294783"/>
            <a:ext cx="403132" cy="3953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3515" y="9981076"/>
            <a:ext cx="403098" cy="7090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0420156"/>
            <a:ext cx="205060" cy="2049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859" y="10608566"/>
            <a:ext cx="33383" cy="834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9796" y="10608566"/>
            <a:ext cx="33385" cy="834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3925" y="10214074"/>
            <a:ext cx="205113" cy="411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77520" y="10420156"/>
            <a:ext cx="205060" cy="2049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63379" y="10608566"/>
            <a:ext cx="33379" cy="834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78935" y="10591873"/>
            <a:ext cx="273780" cy="10012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95626" y="10523193"/>
            <a:ext cx="240400" cy="3338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31324" y="10608566"/>
            <a:ext cx="33383" cy="834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45465" y="10214074"/>
            <a:ext cx="205102" cy="41100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65379" y="10294783"/>
            <a:ext cx="403114" cy="3953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95540" y="10294783"/>
            <a:ext cx="403131" cy="3953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77797" y="9981076"/>
            <a:ext cx="403103" cy="7090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74281" y="10420156"/>
            <a:ext cx="205060" cy="2049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60142" y="10608566"/>
            <a:ext cx="33381" cy="834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04077" y="10608566"/>
            <a:ext cx="33387" cy="834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18206" y="10214074"/>
            <a:ext cx="205113" cy="411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51802" y="10420156"/>
            <a:ext cx="205060" cy="2049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37661" y="10608566"/>
            <a:ext cx="33383" cy="834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53217" y="10591873"/>
            <a:ext cx="273784" cy="10012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69907" y="10523193"/>
            <a:ext cx="240400" cy="3338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05606" y="10608566"/>
            <a:ext cx="33383" cy="8343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319746" y="10214074"/>
            <a:ext cx="205102" cy="41100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35928" y="10294783"/>
            <a:ext cx="403117" cy="3953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366092" y="10294783"/>
            <a:ext cx="403132" cy="3953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48348" y="9981076"/>
            <a:ext cx="403099" cy="70902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44834" y="10420156"/>
            <a:ext cx="205060" cy="2049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30694" y="10608566"/>
            <a:ext cx="33379" cy="834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874630" y="10608566"/>
            <a:ext cx="33385" cy="834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788759" y="10214074"/>
            <a:ext cx="205113" cy="411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122353" y="10420156"/>
            <a:ext cx="205061" cy="2049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208214" y="10608566"/>
            <a:ext cx="33379" cy="834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823766" y="10591873"/>
            <a:ext cx="273784" cy="10012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840459" y="10523193"/>
            <a:ext cx="240400" cy="3338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676159" y="10608566"/>
            <a:ext cx="33379" cy="834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90299" y="10214074"/>
            <a:ext cx="205102" cy="4110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10214" y="10294783"/>
            <a:ext cx="403113" cy="3953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640374" y="10294783"/>
            <a:ext cx="403132" cy="3953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422630" y="9981076"/>
            <a:ext cx="403103" cy="70902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819116" y="10420156"/>
            <a:ext cx="205060" cy="2049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904976" y="10608566"/>
            <a:ext cx="33383" cy="8343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148912" y="10608566"/>
            <a:ext cx="33385" cy="834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063041" y="10214074"/>
            <a:ext cx="205113" cy="411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396637" y="10420156"/>
            <a:ext cx="205060" cy="2049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482496" y="10608566"/>
            <a:ext cx="33383" cy="834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098052" y="10591873"/>
            <a:ext cx="273780" cy="10012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114742" y="10523193"/>
            <a:ext cx="240400" cy="3338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950441" y="10608566"/>
            <a:ext cx="33383" cy="834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864581" y="10214074"/>
            <a:ext cx="205102" cy="41100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566020" y="10294783"/>
            <a:ext cx="403113" cy="3953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896180" y="10294783"/>
            <a:ext cx="403132" cy="3953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678437" y="9981076"/>
            <a:ext cx="403099" cy="7090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074923" y="10420156"/>
            <a:ext cx="205060" cy="2049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160782" y="10608566"/>
            <a:ext cx="33383" cy="834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404719" y="10608566"/>
            <a:ext cx="33385" cy="834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318848" y="10214074"/>
            <a:ext cx="205113" cy="411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652443" y="10420156"/>
            <a:ext cx="205060" cy="2049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738303" y="10608566"/>
            <a:ext cx="33383" cy="834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353859" y="10591873"/>
            <a:ext cx="273780" cy="10012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370548" y="10523193"/>
            <a:ext cx="240400" cy="3338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206248" y="10608566"/>
            <a:ext cx="33383" cy="8343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120388" y="10214074"/>
            <a:ext cx="205102" cy="41100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1840302" y="10294783"/>
            <a:ext cx="403113" cy="3953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952723" y="9981076"/>
            <a:ext cx="403099" cy="7090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349204" y="10420156"/>
            <a:ext cx="205060" cy="2049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435064" y="10608566"/>
            <a:ext cx="33383" cy="834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679001" y="10608566"/>
            <a:ext cx="33385" cy="834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1593130" y="10214074"/>
            <a:ext cx="205113" cy="411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382451" y="319198"/>
            <a:ext cx="504831" cy="48270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2321857" y="800218"/>
            <a:ext cx="654050" cy="200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7940">
              <a:lnSpc>
                <a:spcPct val="106100"/>
              </a:lnSpc>
            </a:pPr>
            <a:r>
              <a:rPr sz="600" b="0" dirty="0">
                <a:solidFill>
                  <a:srgbClr val="151616"/>
                </a:solidFill>
                <a:latin typeface="Cera Pro"/>
                <a:cs typeface="Cera Pro"/>
              </a:rPr>
              <a:t>Администрация </a:t>
            </a:r>
            <a:r>
              <a:rPr sz="600" b="0" spc="-50" dirty="0">
                <a:solidFill>
                  <a:srgbClr val="151616"/>
                </a:solidFill>
                <a:latin typeface="Cera Pro"/>
                <a:cs typeface="Cera Pro"/>
              </a:rPr>
              <a:t>Т</a:t>
            </a:r>
            <a:r>
              <a:rPr sz="600" b="0" dirty="0">
                <a:solidFill>
                  <a:srgbClr val="151616"/>
                </a:solidFill>
                <a:latin typeface="Cera Pro"/>
                <a:cs typeface="Cera Pro"/>
              </a:rPr>
              <a:t>омс</a:t>
            </a:r>
            <a:r>
              <a:rPr sz="600" b="0" spc="-10" dirty="0">
                <a:solidFill>
                  <a:srgbClr val="151616"/>
                </a:solidFill>
                <a:latin typeface="Cera Pro"/>
                <a:cs typeface="Cera Pro"/>
              </a:rPr>
              <a:t>к</a:t>
            </a:r>
            <a:r>
              <a:rPr sz="600" b="0" dirty="0">
                <a:solidFill>
                  <a:srgbClr val="151616"/>
                </a:solidFill>
                <a:latin typeface="Cera Pro"/>
                <a:cs typeface="Cera Pro"/>
              </a:rPr>
              <a:t>ой области</a:t>
            </a:r>
            <a:endParaRPr sz="600" dirty="0">
              <a:latin typeface="Cera Pro"/>
              <a:cs typeface="Cera Pro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107644" y="850900"/>
            <a:ext cx="645206" cy="106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0345" marR="5080" indent="-208279" algn="ctr">
              <a:lnSpc>
                <a:spcPct val="106100"/>
              </a:lnSpc>
            </a:pPr>
            <a:r>
              <a:rPr lang="ru-RU" sz="700" dirty="0" smtClean="0">
                <a:solidFill>
                  <a:srgbClr val="151616"/>
                </a:solidFill>
                <a:latin typeface="Cera Pro"/>
                <a:cs typeface="Cera Pro"/>
              </a:rPr>
              <a:t>Томский район</a:t>
            </a:r>
            <a:endParaRPr sz="700" dirty="0">
              <a:latin typeface="Cera Pro"/>
              <a:cs typeface="Cera Pro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79971" y="1418412"/>
            <a:ext cx="210121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СИТ</a:t>
            </a:r>
            <a:r>
              <a:rPr sz="1400" b="1" spc="-140" dirty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У</a:t>
            </a:r>
            <a:r>
              <a:rPr sz="1400" b="1" dirty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АЦИОННАЯ </a:t>
            </a:r>
            <a:r>
              <a:rPr sz="1400" b="1" spc="-30" dirty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С</a:t>
            </a:r>
            <a:r>
              <a:rPr sz="1400" b="1" dirty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ХЕМА</a:t>
            </a:r>
            <a:endParaRPr sz="1400" b="1" dirty="0">
              <a:latin typeface="Arial Narrow" panose="020B0606020202030204" pitchFamily="34" charset="0"/>
              <a:cs typeface="Cera Pro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901381" y="1413681"/>
            <a:ext cx="26117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Г</a:t>
            </a:r>
            <a:r>
              <a:rPr sz="1400" b="1" spc="-114" dirty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Р</a:t>
            </a:r>
            <a:r>
              <a:rPr sz="1400" b="1" dirty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АНИЦЫ БЛА</a:t>
            </a:r>
            <a:r>
              <a:rPr sz="1400" b="1" spc="-40" dirty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Г</a:t>
            </a:r>
            <a:r>
              <a:rPr sz="1400" b="1" spc="-30" dirty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ОУ</a:t>
            </a:r>
            <a:r>
              <a:rPr sz="1400" b="1" dirty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СТРОЙСТ</a:t>
            </a:r>
            <a:r>
              <a:rPr sz="1400" b="1" spc="-15" dirty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В</a:t>
            </a:r>
            <a:r>
              <a:rPr sz="1400" b="1" dirty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А</a:t>
            </a:r>
            <a:endParaRPr sz="1400" b="1">
              <a:latin typeface="Arial Narrow" panose="020B0606020202030204" pitchFamily="34" charset="0"/>
              <a:cs typeface="Cera Pro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8748288" y="1417673"/>
            <a:ext cx="41592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М</a:t>
            </a:r>
            <a:r>
              <a:rPr sz="1400" b="1" spc="-35" dirty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А</a:t>
            </a:r>
            <a:r>
              <a:rPr sz="1400" b="1" dirty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Ф</a:t>
            </a:r>
            <a:endParaRPr sz="1400" b="1">
              <a:latin typeface="Arial Narrow" panose="020B0606020202030204" pitchFamily="34" charset="0"/>
              <a:cs typeface="Cera Pro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928147" y="1636945"/>
            <a:ext cx="5622925" cy="3624579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8425" marR="3190875">
              <a:lnSpc>
                <a:spcPct val="105700"/>
              </a:lnSpc>
            </a:pPr>
            <a:r>
              <a:rPr sz="1700" b="0" spc="10" dirty="0">
                <a:latin typeface="Cera Pro"/>
                <a:cs typeface="Cera Pro"/>
              </a:rPr>
              <a:t>Скринш</a:t>
            </a:r>
            <a:r>
              <a:rPr sz="1700" b="0" spc="-10" dirty="0">
                <a:latin typeface="Cera Pro"/>
                <a:cs typeface="Cera Pro"/>
              </a:rPr>
              <a:t>о</a:t>
            </a:r>
            <a:r>
              <a:rPr sz="1700" b="0" spc="5" dirty="0">
                <a:latin typeface="Cera Pro"/>
                <a:cs typeface="Cera Pro"/>
              </a:rPr>
              <a:t>т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5" dirty="0">
                <a:latin typeface="Cera Pro"/>
                <a:cs typeface="Cera Pro"/>
              </a:rPr>
              <a:t>с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-5" dirty="0">
                <a:latin typeface="Cera Pro"/>
                <a:cs typeface="Cera Pro"/>
              </a:rPr>
              <a:t>к</a:t>
            </a:r>
            <a:r>
              <a:rPr sz="1700" b="0" spc="5" dirty="0">
                <a:latin typeface="Cera Pro"/>
                <a:cs typeface="Cera Pro"/>
              </a:rPr>
              <a:t>а</a:t>
            </a:r>
            <a:r>
              <a:rPr sz="1700" b="0" spc="-5" dirty="0">
                <a:latin typeface="Cera Pro"/>
                <a:cs typeface="Cera Pro"/>
              </a:rPr>
              <a:t>р</a:t>
            </a:r>
            <a:r>
              <a:rPr sz="1700" b="0" spc="5" dirty="0">
                <a:latin typeface="Cera Pro"/>
                <a:cs typeface="Cera Pro"/>
              </a:rPr>
              <a:t>ты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5" dirty="0">
                <a:latin typeface="Cera Pro"/>
                <a:cs typeface="Cera Pro"/>
              </a:rPr>
              <a:t>или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-25" dirty="0">
                <a:latin typeface="Cera Pro"/>
                <a:cs typeface="Cera Pro"/>
              </a:rPr>
              <a:t>к</a:t>
            </a:r>
            <a:r>
              <a:rPr sz="1700" b="0" spc="5" dirty="0">
                <a:latin typeface="Cera Pro"/>
                <a:cs typeface="Cera Pro"/>
              </a:rPr>
              <a:t>осмосним</a:t>
            </a:r>
            <a:r>
              <a:rPr sz="1700" b="0" spc="-5" dirty="0">
                <a:latin typeface="Cera Pro"/>
                <a:cs typeface="Cera Pro"/>
              </a:rPr>
              <a:t>к</a:t>
            </a:r>
            <a:r>
              <a:rPr sz="1700" b="0" spc="5" dirty="0">
                <a:latin typeface="Cera Pro"/>
                <a:cs typeface="Cera Pro"/>
              </a:rPr>
              <a:t>а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5" dirty="0">
                <a:latin typeface="Cera Pro"/>
                <a:cs typeface="Cera Pro"/>
              </a:rPr>
              <a:t>в масштабе бла</a:t>
            </a:r>
            <a:r>
              <a:rPr sz="1700" b="0" spc="-50" dirty="0">
                <a:latin typeface="Cera Pro"/>
                <a:cs typeface="Cera Pro"/>
              </a:rPr>
              <a:t>г</a:t>
            </a:r>
            <a:r>
              <a:rPr sz="1700" b="0" spc="-35" dirty="0">
                <a:latin typeface="Cera Pro"/>
                <a:cs typeface="Cera Pro"/>
              </a:rPr>
              <a:t>о</a:t>
            </a:r>
            <a:r>
              <a:rPr sz="1700" b="0" spc="-30" dirty="0">
                <a:latin typeface="Cera Pro"/>
                <a:cs typeface="Cera Pro"/>
              </a:rPr>
              <a:t>у</a:t>
            </a:r>
            <a:r>
              <a:rPr sz="1700" b="0" spc="5" dirty="0">
                <a:latin typeface="Cera Pro"/>
                <a:cs typeface="Cera Pro"/>
              </a:rPr>
              <a:t>страиваемой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-5" dirty="0">
                <a:latin typeface="Cera Pro"/>
                <a:cs typeface="Cera Pro"/>
              </a:rPr>
              <a:t>т</a:t>
            </a:r>
            <a:r>
              <a:rPr sz="1700" b="0" spc="5" dirty="0">
                <a:latin typeface="Cera Pro"/>
                <a:cs typeface="Cera Pro"/>
              </a:rPr>
              <a:t>ерри</a:t>
            </a:r>
            <a:r>
              <a:rPr sz="1700" b="0" spc="-5" dirty="0">
                <a:latin typeface="Cera Pro"/>
                <a:cs typeface="Cera Pro"/>
              </a:rPr>
              <a:t>т</a:t>
            </a:r>
            <a:r>
              <a:rPr sz="1700" b="0" spc="5" dirty="0">
                <a:latin typeface="Cera Pro"/>
                <a:cs typeface="Cera Pro"/>
              </a:rPr>
              <a:t>ории</a:t>
            </a:r>
            <a:endParaRPr sz="1700" dirty="0">
              <a:latin typeface="Cera Pro"/>
              <a:cs typeface="Cera Pro"/>
            </a:endParaRPr>
          </a:p>
          <a:p>
            <a:pPr marL="98425" marR="3008630">
              <a:lnSpc>
                <a:spcPct val="105700"/>
              </a:lnSpc>
            </a:pPr>
            <a:r>
              <a:rPr sz="1700" b="0" spc="5" dirty="0">
                <a:latin typeface="Cera Pro"/>
                <a:cs typeface="Cera Pro"/>
              </a:rPr>
              <a:t>с </a:t>
            </a:r>
            <a:r>
              <a:rPr sz="1700" b="0" spc="-10" dirty="0">
                <a:latin typeface="Cera Pro"/>
                <a:cs typeface="Cera Pro"/>
              </a:rPr>
              <a:t>о</a:t>
            </a:r>
            <a:r>
              <a:rPr sz="1700" b="0" spc="-5" dirty="0">
                <a:latin typeface="Cera Pro"/>
                <a:cs typeface="Cera Pro"/>
              </a:rPr>
              <a:t>т</a:t>
            </a:r>
            <a:r>
              <a:rPr sz="1700" b="0" spc="5" dirty="0">
                <a:latin typeface="Cera Pro"/>
                <a:cs typeface="Cera Pro"/>
              </a:rPr>
              <a:t>обра</a:t>
            </a:r>
            <a:r>
              <a:rPr sz="1700" b="0" spc="-20" dirty="0">
                <a:latin typeface="Cera Pro"/>
                <a:cs typeface="Cera Pro"/>
              </a:rPr>
              <a:t>ж</a:t>
            </a:r>
            <a:r>
              <a:rPr sz="1700" b="0" spc="5" dirty="0">
                <a:latin typeface="Cera Pro"/>
                <a:cs typeface="Cera Pro"/>
              </a:rPr>
              <a:t>ением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5" dirty="0">
                <a:latin typeface="Cera Pro"/>
                <a:cs typeface="Cera Pro"/>
              </a:rPr>
              <a:t>границ бла</a:t>
            </a:r>
            <a:r>
              <a:rPr sz="1700" b="0" spc="-50" dirty="0">
                <a:latin typeface="Cera Pro"/>
                <a:cs typeface="Cera Pro"/>
              </a:rPr>
              <a:t>г</a:t>
            </a:r>
            <a:r>
              <a:rPr sz="1700" b="0" spc="-35" dirty="0">
                <a:latin typeface="Cera Pro"/>
                <a:cs typeface="Cera Pro"/>
              </a:rPr>
              <a:t>о</a:t>
            </a:r>
            <a:r>
              <a:rPr sz="1700" b="0" spc="-30" dirty="0">
                <a:latin typeface="Cera Pro"/>
                <a:cs typeface="Cera Pro"/>
              </a:rPr>
              <a:t>у</a:t>
            </a:r>
            <a:r>
              <a:rPr sz="1700" b="0" spc="5" dirty="0">
                <a:latin typeface="Cera Pro"/>
                <a:cs typeface="Cera Pro"/>
              </a:rPr>
              <a:t>стройства</a:t>
            </a:r>
            <a:endParaRPr sz="1700" dirty="0">
              <a:latin typeface="Cera Pro"/>
              <a:cs typeface="Cera Pro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" y="10662746"/>
            <a:ext cx="15119995" cy="2881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5794970" y="5901811"/>
            <a:ext cx="2756535" cy="369379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53035" marR="196850">
              <a:lnSpc>
                <a:spcPct val="100600"/>
              </a:lnSpc>
            </a:pPr>
            <a:r>
              <a:rPr sz="1700" b="0" spc="-20" dirty="0">
                <a:latin typeface="Cera Pro"/>
                <a:cs typeface="Cera Pro"/>
              </a:rPr>
              <a:t>Р</a:t>
            </a:r>
            <a:r>
              <a:rPr sz="1700" b="0" spc="5" dirty="0">
                <a:latin typeface="Cera Pro"/>
                <a:cs typeface="Cera Pro"/>
              </a:rPr>
              <a:t>азмеща</a:t>
            </a:r>
            <a:r>
              <a:rPr sz="1700" b="0" spc="-5" dirty="0">
                <a:latin typeface="Cera Pro"/>
                <a:cs typeface="Cera Pro"/>
              </a:rPr>
              <a:t>ют</a:t>
            </a:r>
            <a:r>
              <a:rPr sz="1700" b="0" spc="-15" dirty="0">
                <a:latin typeface="Cera Pro"/>
                <a:cs typeface="Cera Pro"/>
              </a:rPr>
              <a:t>с</a:t>
            </a:r>
            <a:r>
              <a:rPr sz="1700" b="0" spc="5" dirty="0">
                <a:latin typeface="Cera Pro"/>
                <a:cs typeface="Cera Pro"/>
              </a:rPr>
              <a:t>я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-5" dirty="0">
                <a:latin typeface="Cera Pro"/>
                <a:cs typeface="Cera Pro"/>
              </a:rPr>
              <a:t>к</a:t>
            </a:r>
            <a:r>
              <a:rPr sz="1700" b="0" spc="5" dirty="0">
                <a:latin typeface="Cera Pro"/>
                <a:cs typeface="Cera Pro"/>
              </a:rPr>
              <a:t>а</a:t>
            </a:r>
            <a:r>
              <a:rPr sz="1700" b="0" spc="-5" dirty="0">
                <a:latin typeface="Cera Pro"/>
                <a:cs typeface="Cera Pro"/>
              </a:rPr>
              <a:t>р</a:t>
            </a:r>
            <a:r>
              <a:rPr sz="1700" b="0" spc="5" dirty="0">
                <a:latin typeface="Cera Pro"/>
                <a:cs typeface="Cera Pro"/>
              </a:rPr>
              <a:t>тинки (ин</a:t>
            </a:r>
            <a:r>
              <a:rPr sz="1700" b="0" spc="-5" dirty="0">
                <a:latin typeface="Cera Pro"/>
                <a:cs typeface="Cera Pro"/>
              </a:rPr>
              <a:t>т</a:t>
            </a:r>
            <a:r>
              <a:rPr sz="1700" b="0" spc="5" dirty="0">
                <a:latin typeface="Cera Pro"/>
                <a:cs typeface="Cera Pro"/>
              </a:rPr>
              <a:t>ерн</a:t>
            </a:r>
            <a:r>
              <a:rPr sz="1700" b="0" spc="-10" dirty="0">
                <a:latin typeface="Cera Pro"/>
                <a:cs typeface="Cera Pro"/>
              </a:rPr>
              <a:t>е</a:t>
            </a:r>
            <a:r>
              <a:rPr sz="1700" b="0" spc="-350" dirty="0">
                <a:latin typeface="Cera Pro"/>
                <a:cs typeface="Cera Pro"/>
              </a:rPr>
              <a:t>т</a:t>
            </a:r>
            <a:r>
              <a:rPr sz="1700" b="0" spc="5" dirty="0">
                <a:latin typeface="Cera Pro"/>
                <a:cs typeface="Cera Pro"/>
              </a:rPr>
              <a:t>–</a:t>
            </a:r>
            <a:r>
              <a:rPr sz="1700" b="0" spc="-90" dirty="0">
                <a:latin typeface="Cera Pro"/>
                <a:cs typeface="Cera Pro"/>
              </a:rPr>
              <a:t> </a:t>
            </a:r>
            <a:r>
              <a:rPr sz="1700" b="0" spc="5" dirty="0">
                <a:latin typeface="Cera Pro"/>
                <a:cs typeface="Cera Pro"/>
              </a:rPr>
              <a:t>аналоги)</a:t>
            </a:r>
            <a:endParaRPr sz="1700">
              <a:latin typeface="Cera Pro"/>
              <a:cs typeface="Cera Pro"/>
            </a:endParaRPr>
          </a:p>
          <a:p>
            <a:pPr marL="153035" marR="731520">
              <a:lnSpc>
                <a:spcPct val="100600"/>
              </a:lnSpc>
              <a:spcBef>
                <a:spcPts val="1035"/>
              </a:spcBef>
            </a:pPr>
            <a:r>
              <a:rPr sz="1700" b="0" dirty="0">
                <a:latin typeface="Cera Pro"/>
                <a:cs typeface="Cera Pro"/>
              </a:rPr>
              <a:t>П</a:t>
            </a:r>
            <a:r>
              <a:rPr sz="1700" b="0" spc="10" dirty="0">
                <a:latin typeface="Cera Pro"/>
                <a:cs typeface="Cera Pro"/>
              </a:rPr>
              <a:t>римеры</a:t>
            </a:r>
            <a:r>
              <a:rPr sz="1700" b="0" spc="5" dirty="0">
                <a:latin typeface="Cera Pro"/>
                <a:cs typeface="Cera Pro"/>
              </a:rPr>
              <a:t> покрытий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5" dirty="0">
                <a:latin typeface="Cera Pro"/>
                <a:cs typeface="Cera Pro"/>
              </a:rPr>
              <a:t>(плит</a:t>
            </a:r>
            <a:r>
              <a:rPr sz="1700" b="0" spc="-5" dirty="0">
                <a:latin typeface="Cera Pro"/>
                <a:cs typeface="Cera Pro"/>
              </a:rPr>
              <a:t>к</a:t>
            </a:r>
            <a:r>
              <a:rPr sz="1700" b="0" spc="5" dirty="0">
                <a:latin typeface="Cera Pro"/>
                <a:cs typeface="Cera Pro"/>
              </a:rPr>
              <a:t>а, а</a:t>
            </a:r>
            <a:r>
              <a:rPr sz="1700" b="0" spc="-15" dirty="0">
                <a:latin typeface="Cera Pro"/>
                <a:cs typeface="Cera Pro"/>
              </a:rPr>
              <a:t>с</a:t>
            </a:r>
            <a:r>
              <a:rPr sz="1700" b="0" spc="5" dirty="0">
                <a:latin typeface="Cera Pro"/>
                <a:cs typeface="Cera Pro"/>
              </a:rPr>
              <a:t>фал</a:t>
            </a:r>
            <a:r>
              <a:rPr sz="1700" b="0" spc="-30" dirty="0">
                <a:latin typeface="Cera Pro"/>
                <a:cs typeface="Cera Pro"/>
              </a:rPr>
              <a:t>ь</a:t>
            </a:r>
            <a:r>
              <a:rPr sz="1700" b="0" spc="-85" dirty="0">
                <a:latin typeface="Cera Pro"/>
                <a:cs typeface="Cera Pro"/>
              </a:rPr>
              <a:t>т</a:t>
            </a:r>
            <a:r>
              <a:rPr sz="1700" b="0" dirty="0">
                <a:latin typeface="Cera Pro"/>
                <a:cs typeface="Cera Pro"/>
              </a:rPr>
              <a:t>, </a:t>
            </a:r>
            <a:r>
              <a:rPr sz="1700" b="0" spc="-15" dirty="0">
                <a:latin typeface="Cera Pro"/>
                <a:cs typeface="Cera Pro"/>
              </a:rPr>
              <a:t>г</a:t>
            </a:r>
            <a:r>
              <a:rPr sz="1700" b="0" spc="5" dirty="0">
                <a:latin typeface="Cera Pro"/>
                <a:cs typeface="Cera Pro"/>
              </a:rPr>
              <a:t>азон).</a:t>
            </a:r>
            <a:endParaRPr sz="1700">
              <a:latin typeface="Cera Pro"/>
              <a:cs typeface="Cera Pro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8768253" y="5901811"/>
            <a:ext cx="2948305" cy="369379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51130" marR="389890">
              <a:lnSpc>
                <a:spcPct val="100600"/>
              </a:lnSpc>
            </a:pPr>
            <a:r>
              <a:rPr sz="1700" b="0" spc="-20" dirty="0">
                <a:latin typeface="Cera Pro"/>
                <a:cs typeface="Cera Pro"/>
              </a:rPr>
              <a:t>Р</a:t>
            </a:r>
            <a:r>
              <a:rPr sz="1700" b="0" spc="5" dirty="0">
                <a:latin typeface="Cera Pro"/>
                <a:cs typeface="Cera Pro"/>
              </a:rPr>
              <a:t>азмеща</a:t>
            </a:r>
            <a:r>
              <a:rPr sz="1700" b="0" spc="-5" dirty="0">
                <a:latin typeface="Cera Pro"/>
                <a:cs typeface="Cera Pro"/>
              </a:rPr>
              <a:t>ют</a:t>
            </a:r>
            <a:r>
              <a:rPr sz="1700" b="0" spc="-15" dirty="0">
                <a:latin typeface="Cera Pro"/>
                <a:cs typeface="Cera Pro"/>
              </a:rPr>
              <a:t>с</a:t>
            </a:r>
            <a:r>
              <a:rPr sz="1700" b="0" spc="5" dirty="0">
                <a:latin typeface="Cera Pro"/>
                <a:cs typeface="Cera Pro"/>
              </a:rPr>
              <a:t>я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-5" dirty="0">
                <a:latin typeface="Cera Pro"/>
                <a:cs typeface="Cera Pro"/>
              </a:rPr>
              <a:t>к</a:t>
            </a:r>
            <a:r>
              <a:rPr sz="1700" b="0" spc="5" dirty="0">
                <a:latin typeface="Cera Pro"/>
                <a:cs typeface="Cera Pro"/>
              </a:rPr>
              <a:t>а</a:t>
            </a:r>
            <a:r>
              <a:rPr sz="1700" b="0" spc="-5" dirty="0">
                <a:latin typeface="Cera Pro"/>
                <a:cs typeface="Cera Pro"/>
              </a:rPr>
              <a:t>р</a:t>
            </a:r>
            <a:r>
              <a:rPr sz="1700" b="0" spc="5" dirty="0">
                <a:latin typeface="Cera Pro"/>
                <a:cs typeface="Cera Pro"/>
              </a:rPr>
              <a:t>тинки (ин</a:t>
            </a:r>
            <a:r>
              <a:rPr sz="1700" b="0" spc="-5" dirty="0">
                <a:latin typeface="Cera Pro"/>
                <a:cs typeface="Cera Pro"/>
              </a:rPr>
              <a:t>т</a:t>
            </a:r>
            <a:r>
              <a:rPr sz="1700" b="0" spc="5" dirty="0">
                <a:latin typeface="Cera Pro"/>
                <a:cs typeface="Cera Pro"/>
              </a:rPr>
              <a:t>ерн</a:t>
            </a:r>
            <a:r>
              <a:rPr sz="1700" b="0" spc="-10" dirty="0">
                <a:latin typeface="Cera Pro"/>
                <a:cs typeface="Cera Pro"/>
              </a:rPr>
              <a:t>е</a:t>
            </a:r>
            <a:r>
              <a:rPr sz="1700" b="0" spc="-350" dirty="0">
                <a:latin typeface="Cera Pro"/>
                <a:cs typeface="Cera Pro"/>
              </a:rPr>
              <a:t>т</a:t>
            </a:r>
            <a:r>
              <a:rPr sz="1700" b="0" spc="5" dirty="0">
                <a:latin typeface="Cera Pro"/>
                <a:cs typeface="Cera Pro"/>
              </a:rPr>
              <a:t>–</a:t>
            </a:r>
            <a:r>
              <a:rPr sz="1700" b="0" spc="-90" dirty="0">
                <a:latin typeface="Cera Pro"/>
                <a:cs typeface="Cera Pro"/>
              </a:rPr>
              <a:t> </a:t>
            </a:r>
            <a:r>
              <a:rPr sz="1700" b="0" spc="5" dirty="0">
                <a:latin typeface="Cera Pro"/>
                <a:cs typeface="Cera Pro"/>
              </a:rPr>
              <a:t>аналоги)</a:t>
            </a:r>
            <a:endParaRPr sz="1700" dirty="0">
              <a:latin typeface="Cera Pro"/>
              <a:cs typeface="Cera Pro"/>
            </a:endParaRPr>
          </a:p>
          <a:p>
            <a:pPr marL="151130" marR="925194">
              <a:lnSpc>
                <a:spcPct val="100600"/>
              </a:lnSpc>
              <a:spcBef>
                <a:spcPts val="1035"/>
              </a:spcBef>
            </a:pPr>
            <a:r>
              <a:rPr sz="1700" b="0" dirty="0">
                <a:latin typeface="Cera Pro"/>
                <a:cs typeface="Cera Pro"/>
              </a:rPr>
              <a:t>П</a:t>
            </a:r>
            <a:r>
              <a:rPr sz="1700" b="0" spc="10" dirty="0">
                <a:latin typeface="Cera Pro"/>
                <a:cs typeface="Cera Pro"/>
              </a:rPr>
              <a:t>римеры</a:t>
            </a:r>
            <a:r>
              <a:rPr sz="1700" b="0" spc="5" dirty="0">
                <a:latin typeface="Cera Pro"/>
                <a:cs typeface="Cera Pro"/>
              </a:rPr>
              <a:t> покрытий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5" dirty="0">
                <a:latin typeface="Cera Pro"/>
                <a:cs typeface="Cera Pro"/>
              </a:rPr>
              <a:t>(плит</a:t>
            </a:r>
            <a:r>
              <a:rPr sz="1700" b="0" spc="-5" dirty="0">
                <a:latin typeface="Cera Pro"/>
                <a:cs typeface="Cera Pro"/>
              </a:rPr>
              <a:t>к</a:t>
            </a:r>
            <a:r>
              <a:rPr sz="1700" b="0" spc="5" dirty="0">
                <a:latin typeface="Cera Pro"/>
                <a:cs typeface="Cera Pro"/>
              </a:rPr>
              <a:t>а, а</a:t>
            </a:r>
            <a:r>
              <a:rPr sz="1700" b="0" spc="-15" dirty="0">
                <a:latin typeface="Cera Pro"/>
                <a:cs typeface="Cera Pro"/>
              </a:rPr>
              <a:t>с</a:t>
            </a:r>
            <a:r>
              <a:rPr sz="1700" b="0" spc="5" dirty="0">
                <a:latin typeface="Cera Pro"/>
                <a:cs typeface="Cera Pro"/>
              </a:rPr>
              <a:t>фал</a:t>
            </a:r>
            <a:r>
              <a:rPr sz="1700" b="0" spc="-30" dirty="0">
                <a:latin typeface="Cera Pro"/>
                <a:cs typeface="Cera Pro"/>
              </a:rPr>
              <a:t>ь</a:t>
            </a:r>
            <a:r>
              <a:rPr sz="1700" b="0" spc="-85" dirty="0">
                <a:latin typeface="Cera Pro"/>
                <a:cs typeface="Cera Pro"/>
              </a:rPr>
              <a:t>т</a:t>
            </a:r>
            <a:r>
              <a:rPr sz="1700" b="0" dirty="0">
                <a:latin typeface="Cera Pro"/>
                <a:cs typeface="Cera Pro"/>
              </a:rPr>
              <a:t>, </a:t>
            </a:r>
            <a:r>
              <a:rPr sz="1700" b="0" spc="-15" dirty="0">
                <a:latin typeface="Cera Pro"/>
                <a:cs typeface="Cera Pro"/>
              </a:rPr>
              <a:t>г</a:t>
            </a:r>
            <a:r>
              <a:rPr sz="1700" b="0" spc="5" dirty="0">
                <a:latin typeface="Cera Pro"/>
                <a:cs typeface="Cera Pro"/>
              </a:rPr>
              <a:t>азон).</a:t>
            </a:r>
            <a:endParaRPr sz="1700" dirty="0">
              <a:latin typeface="Cera Pro"/>
              <a:cs typeface="Cera Pro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1920404" y="5901811"/>
            <a:ext cx="3009265" cy="369379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7790" marR="504190">
              <a:lnSpc>
                <a:spcPct val="100600"/>
              </a:lnSpc>
            </a:pPr>
            <a:r>
              <a:rPr sz="1700" b="0" spc="-20" dirty="0">
                <a:latin typeface="Cera Pro"/>
                <a:cs typeface="Cera Pro"/>
              </a:rPr>
              <a:t>Р</a:t>
            </a:r>
            <a:r>
              <a:rPr sz="1700" b="0" spc="5" dirty="0">
                <a:latin typeface="Cera Pro"/>
                <a:cs typeface="Cera Pro"/>
              </a:rPr>
              <a:t>азмеща</a:t>
            </a:r>
            <a:r>
              <a:rPr sz="1700" b="0" spc="-5" dirty="0">
                <a:latin typeface="Cera Pro"/>
                <a:cs typeface="Cera Pro"/>
              </a:rPr>
              <a:t>ют</a:t>
            </a:r>
            <a:r>
              <a:rPr sz="1700" b="0" spc="-15" dirty="0">
                <a:latin typeface="Cera Pro"/>
                <a:cs typeface="Cera Pro"/>
              </a:rPr>
              <a:t>с</a:t>
            </a:r>
            <a:r>
              <a:rPr sz="1700" b="0" spc="5" dirty="0">
                <a:latin typeface="Cera Pro"/>
                <a:cs typeface="Cera Pro"/>
              </a:rPr>
              <a:t>я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-5" dirty="0">
                <a:latin typeface="Cera Pro"/>
                <a:cs typeface="Cera Pro"/>
              </a:rPr>
              <a:t>к</a:t>
            </a:r>
            <a:r>
              <a:rPr sz="1700" b="0" spc="5" dirty="0">
                <a:latin typeface="Cera Pro"/>
                <a:cs typeface="Cera Pro"/>
              </a:rPr>
              <a:t>а</a:t>
            </a:r>
            <a:r>
              <a:rPr sz="1700" b="0" spc="-5" dirty="0">
                <a:latin typeface="Cera Pro"/>
                <a:cs typeface="Cera Pro"/>
              </a:rPr>
              <a:t>р</a:t>
            </a:r>
            <a:r>
              <a:rPr sz="1700" b="0" spc="5" dirty="0">
                <a:latin typeface="Cera Pro"/>
                <a:cs typeface="Cera Pro"/>
              </a:rPr>
              <a:t>тинки (ин</a:t>
            </a:r>
            <a:r>
              <a:rPr sz="1700" b="0" spc="-5" dirty="0">
                <a:latin typeface="Cera Pro"/>
                <a:cs typeface="Cera Pro"/>
              </a:rPr>
              <a:t>т</a:t>
            </a:r>
            <a:r>
              <a:rPr sz="1700" b="0" spc="5" dirty="0">
                <a:latin typeface="Cera Pro"/>
                <a:cs typeface="Cera Pro"/>
              </a:rPr>
              <a:t>ерн</a:t>
            </a:r>
            <a:r>
              <a:rPr sz="1700" b="0" spc="-10" dirty="0">
                <a:latin typeface="Cera Pro"/>
                <a:cs typeface="Cera Pro"/>
              </a:rPr>
              <a:t>е</a:t>
            </a:r>
            <a:r>
              <a:rPr sz="1700" b="0" spc="-350" dirty="0">
                <a:latin typeface="Cera Pro"/>
                <a:cs typeface="Cera Pro"/>
              </a:rPr>
              <a:t>т</a:t>
            </a:r>
            <a:r>
              <a:rPr sz="1700" b="0" spc="5" dirty="0">
                <a:latin typeface="Cera Pro"/>
                <a:cs typeface="Cera Pro"/>
              </a:rPr>
              <a:t>–</a:t>
            </a:r>
            <a:r>
              <a:rPr sz="1700" b="0" spc="-90" dirty="0">
                <a:latin typeface="Cera Pro"/>
                <a:cs typeface="Cera Pro"/>
              </a:rPr>
              <a:t> </a:t>
            </a:r>
            <a:r>
              <a:rPr sz="1700" b="0" spc="5" dirty="0">
                <a:latin typeface="Cera Pro"/>
                <a:cs typeface="Cera Pro"/>
              </a:rPr>
              <a:t>аналоги)</a:t>
            </a:r>
            <a:endParaRPr sz="1700" dirty="0">
              <a:latin typeface="Cera Pro"/>
              <a:cs typeface="Cera Pro"/>
            </a:endParaRPr>
          </a:p>
          <a:p>
            <a:pPr marL="149225" marR="615315">
              <a:lnSpc>
                <a:spcPct val="100000"/>
              </a:lnSpc>
              <a:spcBef>
                <a:spcPts val="1275"/>
              </a:spcBef>
            </a:pPr>
            <a:r>
              <a:rPr sz="1700" b="0" dirty="0">
                <a:latin typeface="Cera Pro"/>
                <a:cs typeface="Cera Pro"/>
              </a:rPr>
              <a:t>П</a:t>
            </a:r>
            <a:r>
              <a:rPr sz="1700" b="0" spc="10" dirty="0">
                <a:latin typeface="Cera Pro"/>
                <a:cs typeface="Cera Pro"/>
              </a:rPr>
              <a:t>римеры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-25" dirty="0">
                <a:latin typeface="Cera Pro"/>
                <a:cs typeface="Cera Pro"/>
              </a:rPr>
              <a:t>о</a:t>
            </a:r>
            <a:r>
              <a:rPr sz="1700" b="0" spc="5" dirty="0">
                <a:latin typeface="Cera Pro"/>
                <a:cs typeface="Cera Pro"/>
              </a:rPr>
              <a:t>зеленения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-15" dirty="0">
                <a:latin typeface="Cera Pro"/>
                <a:cs typeface="Cera Pro"/>
              </a:rPr>
              <a:t>д</a:t>
            </a:r>
            <a:r>
              <a:rPr sz="1700" b="0" spc="5" dirty="0">
                <a:latin typeface="Cera Pro"/>
                <a:cs typeface="Cera Pro"/>
              </a:rPr>
              <a:t>ерев</a:t>
            </a:r>
            <a:r>
              <a:rPr sz="1700" b="0" spc="-15" dirty="0">
                <a:latin typeface="Cera Pro"/>
                <a:cs typeface="Cera Pro"/>
              </a:rPr>
              <a:t>ь</a:t>
            </a:r>
            <a:r>
              <a:rPr sz="1700" b="0" spc="5" dirty="0">
                <a:latin typeface="Cera Pro"/>
                <a:cs typeface="Cera Pro"/>
              </a:rPr>
              <a:t>я,</a:t>
            </a:r>
            <a:endParaRPr sz="1700" dirty="0">
              <a:latin typeface="Cera Pro"/>
              <a:cs typeface="Cera Pro"/>
            </a:endParaRPr>
          </a:p>
          <a:p>
            <a:pPr marL="142875">
              <a:lnSpc>
                <a:spcPct val="100000"/>
              </a:lnSpc>
              <a:spcBef>
                <a:spcPts val="210"/>
              </a:spcBef>
            </a:pPr>
            <a:r>
              <a:rPr sz="1700" b="0" spc="5" dirty="0">
                <a:latin typeface="Cera Pro"/>
                <a:cs typeface="Cera Pro"/>
              </a:rPr>
              <a:t>к</a:t>
            </a:r>
            <a:r>
              <a:rPr sz="1700" b="0" spc="-30" dirty="0">
                <a:latin typeface="Cera Pro"/>
                <a:cs typeface="Cera Pro"/>
              </a:rPr>
              <a:t>у</a:t>
            </a:r>
            <a:r>
              <a:rPr sz="1700" b="0" spc="5" dirty="0">
                <a:latin typeface="Cera Pro"/>
                <a:cs typeface="Cera Pro"/>
              </a:rPr>
              <a:t>старники,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5" dirty="0">
                <a:latin typeface="Cera Pro"/>
                <a:cs typeface="Cera Pro"/>
              </a:rPr>
              <a:t>цв</a:t>
            </a:r>
            <a:r>
              <a:rPr sz="1700" b="0" spc="-10" dirty="0">
                <a:latin typeface="Cera Pro"/>
                <a:cs typeface="Cera Pro"/>
              </a:rPr>
              <a:t>е</a:t>
            </a:r>
            <a:r>
              <a:rPr sz="1700" b="0" spc="5" dirty="0">
                <a:latin typeface="Cera Pro"/>
                <a:cs typeface="Cera Pro"/>
              </a:rPr>
              <a:t>ты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5" dirty="0">
                <a:latin typeface="Cera Pro"/>
                <a:cs typeface="Cera Pro"/>
              </a:rPr>
              <a:t>и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-85" dirty="0">
                <a:latin typeface="Cera Pro"/>
                <a:cs typeface="Cera Pro"/>
              </a:rPr>
              <a:t>т</a:t>
            </a:r>
            <a:r>
              <a:rPr sz="1700" b="0" spc="20" dirty="0">
                <a:latin typeface="Cera Pro"/>
                <a:cs typeface="Cera Pro"/>
              </a:rPr>
              <a:t>.д</a:t>
            </a:r>
            <a:r>
              <a:rPr sz="1700" b="0" dirty="0">
                <a:latin typeface="Cera Pro"/>
                <a:cs typeface="Cera Pro"/>
              </a:rPr>
              <a:t>.</a:t>
            </a:r>
            <a:endParaRPr sz="1700" dirty="0">
              <a:latin typeface="Cera Pro"/>
              <a:cs typeface="Cera Pro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8768253" y="1636945"/>
            <a:ext cx="2948305" cy="3624579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6525" marR="305435">
              <a:lnSpc>
                <a:spcPct val="100600"/>
              </a:lnSpc>
            </a:pPr>
            <a:r>
              <a:rPr sz="1700" b="0" spc="-20" dirty="0">
                <a:latin typeface="Cera Pro"/>
                <a:cs typeface="Cera Pro"/>
              </a:rPr>
              <a:t>Р</a:t>
            </a:r>
            <a:r>
              <a:rPr sz="1700" b="0" spc="5" dirty="0">
                <a:latin typeface="Cera Pro"/>
                <a:cs typeface="Cera Pro"/>
              </a:rPr>
              <a:t>азмеща</a:t>
            </a:r>
            <a:r>
              <a:rPr sz="1700" b="0" spc="-5" dirty="0">
                <a:latin typeface="Cera Pro"/>
                <a:cs typeface="Cera Pro"/>
              </a:rPr>
              <a:t>ют</a:t>
            </a:r>
            <a:r>
              <a:rPr sz="1700" b="0" spc="-15" dirty="0">
                <a:latin typeface="Cera Pro"/>
                <a:cs typeface="Cera Pro"/>
              </a:rPr>
              <a:t>с</a:t>
            </a:r>
            <a:r>
              <a:rPr sz="1700" b="0" spc="5" dirty="0">
                <a:latin typeface="Cera Pro"/>
                <a:cs typeface="Cera Pro"/>
              </a:rPr>
              <a:t>я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-5" dirty="0">
                <a:latin typeface="Cera Pro"/>
                <a:cs typeface="Cera Pro"/>
              </a:rPr>
              <a:t>к</a:t>
            </a:r>
            <a:r>
              <a:rPr sz="1700" b="0" spc="5" dirty="0">
                <a:latin typeface="Cera Pro"/>
                <a:cs typeface="Cera Pro"/>
              </a:rPr>
              <a:t>а</a:t>
            </a:r>
            <a:r>
              <a:rPr sz="1700" b="0" spc="-5" dirty="0">
                <a:latin typeface="Cera Pro"/>
                <a:cs typeface="Cera Pro"/>
              </a:rPr>
              <a:t>р</a:t>
            </a:r>
            <a:r>
              <a:rPr sz="1700" b="0" spc="5" dirty="0">
                <a:latin typeface="Cera Pro"/>
                <a:cs typeface="Cera Pro"/>
              </a:rPr>
              <a:t>тинки (ин</a:t>
            </a:r>
            <a:r>
              <a:rPr sz="1700" b="0" spc="-5" dirty="0">
                <a:latin typeface="Cera Pro"/>
                <a:cs typeface="Cera Pro"/>
              </a:rPr>
              <a:t>т</a:t>
            </a:r>
            <a:r>
              <a:rPr sz="1700" b="0" spc="5" dirty="0">
                <a:latin typeface="Cera Pro"/>
                <a:cs typeface="Cera Pro"/>
              </a:rPr>
              <a:t>ерн</a:t>
            </a:r>
            <a:r>
              <a:rPr sz="1700" b="0" spc="-10" dirty="0">
                <a:latin typeface="Cera Pro"/>
                <a:cs typeface="Cera Pro"/>
              </a:rPr>
              <a:t>е</a:t>
            </a:r>
            <a:r>
              <a:rPr sz="1700" b="0" spc="-350" dirty="0">
                <a:latin typeface="Cera Pro"/>
                <a:cs typeface="Cera Pro"/>
              </a:rPr>
              <a:t>т</a:t>
            </a:r>
            <a:r>
              <a:rPr sz="1700" b="0" spc="5" dirty="0">
                <a:latin typeface="Cera Pro"/>
                <a:cs typeface="Cera Pro"/>
              </a:rPr>
              <a:t>–</a:t>
            </a:r>
            <a:r>
              <a:rPr sz="1700" b="0" spc="-90" dirty="0">
                <a:latin typeface="Cera Pro"/>
                <a:cs typeface="Cera Pro"/>
              </a:rPr>
              <a:t> </a:t>
            </a:r>
            <a:r>
              <a:rPr sz="1700" b="0" spc="5" dirty="0">
                <a:latin typeface="Cera Pro"/>
                <a:cs typeface="Cera Pro"/>
              </a:rPr>
              <a:t>аналоги) элемен</a:t>
            </a:r>
            <a:r>
              <a:rPr sz="1700" b="0" spc="-5" dirty="0">
                <a:latin typeface="Cera Pro"/>
                <a:cs typeface="Cera Pro"/>
              </a:rPr>
              <a:t>т</a:t>
            </a:r>
            <a:r>
              <a:rPr sz="1700" b="0" spc="5" dirty="0">
                <a:latin typeface="Cera Pro"/>
                <a:cs typeface="Cera Pro"/>
              </a:rPr>
              <a:t>ов бла</a:t>
            </a:r>
            <a:r>
              <a:rPr sz="1700" b="0" spc="-50" dirty="0">
                <a:latin typeface="Cera Pro"/>
                <a:cs typeface="Cera Pro"/>
              </a:rPr>
              <a:t>г</a:t>
            </a:r>
            <a:r>
              <a:rPr sz="1700" b="0" spc="-35" dirty="0">
                <a:latin typeface="Cera Pro"/>
                <a:cs typeface="Cera Pro"/>
              </a:rPr>
              <a:t>о</a:t>
            </a:r>
            <a:r>
              <a:rPr sz="1700" b="0" spc="-30" dirty="0">
                <a:latin typeface="Cera Pro"/>
                <a:cs typeface="Cera Pro"/>
              </a:rPr>
              <a:t>у</a:t>
            </a:r>
            <a:r>
              <a:rPr sz="1700" b="0" spc="5" dirty="0">
                <a:latin typeface="Cera Pro"/>
                <a:cs typeface="Cera Pro"/>
              </a:rPr>
              <a:t>стройства,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10" dirty="0">
                <a:latin typeface="Cera Pro"/>
                <a:cs typeface="Cera Pro"/>
              </a:rPr>
              <a:t>М</a:t>
            </a:r>
            <a:r>
              <a:rPr sz="1700" b="0" spc="-30" dirty="0">
                <a:latin typeface="Cera Pro"/>
                <a:cs typeface="Cera Pro"/>
              </a:rPr>
              <a:t>А</a:t>
            </a:r>
            <a:r>
              <a:rPr sz="1700" b="0" spc="-25" dirty="0">
                <a:latin typeface="Cera Pro"/>
                <a:cs typeface="Cera Pro"/>
              </a:rPr>
              <a:t>Ф</a:t>
            </a:r>
            <a:r>
              <a:rPr sz="1700" b="0" dirty="0">
                <a:latin typeface="Cera Pro"/>
                <a:cs typeface="Cera Pro"/>
              </a:rPr>
              <a:t>, </a:t>
            </a:r>
            <a:r>
              <a:rPr sz="1700" b="0" spc="-25" dirty="0">
                <a:latin typeface="Cera Pro"/>
                <a:cs typeface="Cera Pro"/>
              </a:rPr>
              <a:t>к</a:t>
            </a:r>
            <a:r>
              <a:rPr sz="1700" b="0" spc="-10" dirty="0">
                <a:latin typeface="Cera Pro"/>
                <a:cs typeface="Cera Pro"/>
              </a:rPr>
              <a:t>о</a:t>
            </a:r>
            <a:r>
              <a:rPr sz="1700" b="0" spc="-5" dirty="0">
                <a:latin typeface="Cera Pro"/>
                <a:cs typeface="Cera Pro"/>
              </a:rPr>
              <a:t>т</a:t>
            </a:r>
            <a:r>
              <a:rPr sz="1700" b="0" spc="10" dirty="0">
                <a:latin typeface="Cera Pro"/>
                <a:cs typeface="Cera Pro"/>
              </a:rPr>
              <a:t>орые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5" dirty="0">
                <a:latin typeface="Cera Pro"/>
                <a:cs typeface="Cera Pro"/>
              </a:rPr>
              <a:t>пр</a:t>
            </a:r>
            <a:r>
              <a:rPr sz="1700" b="0" spc="-25" dirty="0">
                <a:latin typeface="Cera Pro"/>
                <a:cs typeface="Cera Pro"/>
              </a:rPr>
              <a:t>е</a:t>
            </a:r>
            <a:r>
              <a:rPr sz="1700" b="0" spc="5" dirty="0">
                <a:latin typeface="Cera Pro"/>
                <a:cs typeface="Cera Pro"/>
              </a:rPr>
              <a:t>дла</a:t>
            </a:r>
            <a:r>
              <a:rPr sz="1700" b="0" spc="-15" dirty="0">
                <a:latin typeface="Cera Pro"/>
                <a:cs typeface="Cera Pro"/>
              </a:rPr>
              <a:t>г</a:t>
            </a:r>
            <a:r>
              <a:rPr sz="1700" b="0" spc="5" dirty="0">
                <a:latin typeface="Cera Pro"/>
                <a:cs typeface="Cera Pro"/>
              </a:rPr>
              <a:t>а</a:t>
            </a:r>
            <a:r>
              <a:rPr sz="1700" b="0" spc="-10" dirty="0">
                <a:latin typeface="Cera Pro"/>
                <a:cs typeface="Cera Pro"/>
              </a:rPr>
              <a:t>е</a:t>
            </a:r>
            <a:r>
              <a:rPr sz="1700" b="0" spc="-5" dirty="0">
                <a:latin typeface="Cera Pro"/>
                <a:cs typeface="Cera Pro"/>
              </a:rPr>
              <a:t>т</a:t>
            </a:r>
            <a:r>
              <a:rPr sz="1700" b="0" spc="-15" dirty="0">
                <a:latin typeface="Cera Pro"/>
                <a:cs typeface="Cera Pro"/>
              </a:rPr>
              <a:t>с</a:t>
            </a:r>
            <a:r>
              <a:rPr sz="1700" b="0" spc="5" dirty="0">
                <a:latin typeface="Cera Pro"/>
                <a:cs typeface="Cera Pro"/>
              </a:rPr>
              <a:t>я разместить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5" dirty="0">
                <a:latin typeface="Cera Pro"/>
                <a:cs typeface="Cera Pro"/>
              </a:rPr>
              <a:t>на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-5" dirty="0">
                <a:latin typeface="Cera Pro"/>
                <a:cs typeface="Cera Pro"/>
              </a:rPr>
              <a:t>т</a:t>
            </a:r>
            <a:r>
              <a:rPr sz="1700" b="0" spc="5" dirty="0">
                <a:latin typeface="Cera Pro"/>
                <a:cs typeface="Cera Pro"/>
              </a:rPr>
              <a:t>ерри</a:t>
            </a:r>
            <a:r>
              <a:rPr sz="1700" b="0" spc="-5" dirty="0">
                <a:latin typeface="Cera Pro"/>
                <a:cs typeface="Cera Pro"/>
              </a:rPr>
              <a:t>т</a:t>
            </a:r>
            <a:r>
              <a:rPr sz="1700" b="0" spc="5" dirty="0">
                <a:latin typeface="Cera Pro"/>
                <a:cs typeface="Cera Pro"/>
              </a:rPr>
              <a:t>ории.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5" dirty="0">
                <a:latin typeface="Cera Pro"/>
                <a:cs typeface="Cera Pro"/>
              </a:rPr>
              <a:t>Фонари, с</a:t>
            </a:r>
            <a:r>
              <a:rPr sz="1700" b="0" spc="-5" dirty="0">
                <a:latin typeface="Cera Pro"/>
                <a:cs typeface="Cera Pro"/>
              </a:rPr>
              <a:t>к</a:t>
            </a:r>
            <a:r>
              <a:rPr sz="1700" b="0" spc="5" dirty="0">
                <a:latin typeface="Cera Pro"/>
                <a:cs typeface="Cera Pro"/>
              </a:rPr>
              <a:t>амьи,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5" dirty="0">
                <a:latin typeface="Cera Pro"/>
                <a:cs typeface="Cera Pro"/>
              </a:rPr>
              <a:t>урны,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-15" dirty="0">
                <a:latin typeface="Cera Pro"/>
                <a:cs typeface="Cera Pro"/>
              </a:rPr>
              <a:t>д</a:t>
            </a:r>
            <a:r>
              <a:rPr sz="1700" b="0" spc="-10" dirty="0">
                <a:latin typeface="Cera Pro"/>
                <a:cs typeface="Cera Pro"/>
              </a:rPr>
              <a:t>е</a:t>
            </a:r>
            <a:r>
              <a:rPr sz="1700" b="0" spc="-5" dirty="0">
                <a:latin typeface="Cera Pro"/>
                <a:cs typeface="Cera Pro"/>
              </a:rPr>
              <a:t>т</a:t>
            </a:r>
            <a:r>
              <a:rPr sz="1700" b="0" spc="5" dirty="0">
                <a:latin typeface="Cera Pro"/>
                <a:cs typeface="Cera Pro"/>
              </a:rPr>
              <a:t>с</a:t>
            </a:r>
            <a:r>
              <a:rPr sz="1700" b="0" spc="-25" dirty="0">
                <a:latin typeface="Cera Pro"/>
                <a:cs typeface="Cera Pro"/>
              </a:rPr>
              <a:t>к</a:t>
            </a:r>
            <a:r>
              <a:rPr sz="1700" b="0" spc="5" dirty="0">
                <a:latin typeface="Cera Pro"/>
                <a:cs typeface="Cera Pro"/>
              </a:rPr>
              <a:t>ое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5" dirty="0">
                <a:latin typeface="Cera Pro"/>
                <a:cs typeface="Cera Pro"/>
              </a:rPr>
              <a:t>и спо</a:t>
            </a:r>
            <a:r>
              <a:rPr sz="1700" b="0" spc="-5" dirty="0">
                <a:latin typeface="Cera Pro"/>
                <a:cs typeface="Cera Pro"/>
              </a:rPr>
              <a:t>р</a:t>
            </a:r>
            <a:r>
              <a:rPr sz="1700" b="0" spc="5" dirty="0">
                <a:latin typeface="Cera Pro"/>
                <a:cs typeface="Cera Pro"/>
              </a:rPr>
              <a:t>тивное обо</a:t>
            </a:r>
            <a:r>
              <a:rPr sz="1700" b="0" spc="-30" dirty="0">
                <a:latin typeface="Cera Pro"/>
                <a:cs typeface="Cera Pro"/>
              </a:rPr>
              <a:t>р</a:t>
            </a:r>
            <a:r>
              <a:rPr sz="1700" b="0" spc="-75" dirty="0">
                <a:latin typeface="Cera Pro"/>
                <a:cs typeface="Cera Pro"/>
              </a:rPr>
              <a:t>у</a:t>
            </a:r>
            <a:r>
              <a:rPr sz="1700" b="0" spc="-15" dirty="0">
                <a:latin typeface="Cera Pro"/>
                <a:cs typeface="Cera Pro"/>
              </a:rPr>
              <a:t>д</a:t>
            </a:r>
            <a:r>
              <a:rPr sz="1700" b="0" spc="5" dirty="0">
                <a:latin typeface="Cera Pro"/>
                <a:cs typeface="Cera Pro"/>
              </a:rPr>
              <a:t>овани</a:t>
            </a:r>
            <a:r>
              <a:rPr sz="1700" b="0" spc="-15" dirty="0">
                <a:latin typeface="Cera Pro"/>
                <a:cs typeface="Cera Pro"/>
              </a:rPr>
              <a:t>е</a:t>
            </a:r>
            <a:r>
              <a:rPr sz="1700" b="0" dirty="0">
                <a:latin typeface="Cera Pro"/>
                <a:cs typeface="Cera Pro"/>
              </a:rPr>
              <a:t>.</a:t>
            </a:r>
            <a:endParaRPr sz="1700" dirty="0">
              <a:latin typeface="Cera Pro"/>
              <a:cs typeface="Cera Pro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1920387" y="1651145"/>
            <a:ext cx="3009265" cy="3610610"/>
          </a:xfrm>
          <a:prstGeom prst="rect">
            <a:avLst/>
          </a:prstGeom>
          <a:ln w="5517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52400" marR="347345">
              <a:lnSpc>
                <a:spcPct val="100600"/>
              </a:lnSpc>
            </a:pPr>
            <a:r>
              <a:rPr sz="1700" b="0" spc="-20" dirty="0">
                <a:latin typeface="Cera Pro"/>
                <a:cs typeface="Cera Pro"/>
              </a:rPr>
              <a:t>Р</a:t>
            </a:r>
            <a:r>
              <a:rPr sz="1700" b="0" spc="5" dirty="0">
                <a:latin typeface="Cera Pro"/>
                <a:cs typeface="Cera Pro"/>
              </a:rPr>
              <a:t>азмеща</a:t>
            </a:r>
            <a:r>
              <a:rPr sz="1700" b="0" spc="-5" dirty="0">
                <a:latin typeface="Cera Pro"/>
                <a:cs typeface="Cera Pro"/>
              </a:rPr>
              <a:t>ют</a:t>
            </a:r>
            <a:r>
              <a:rPr sz="1700" b="0" spc="-15" dirty="0">
                <a:latin typeface="Cera Pro"/>
                <a:cs typeface="Cera Pro"/>
              </a:rPr>
              <a:t>с</a:t>
            </a:r>
            <a:r>
              <a:rPr sz="1700" b="0" spc="5" dirty="0">
                <a:latin typeface="Cera Pro"/>
                <a:cs typeface="Cera Pro"/>
              </a:rPr>
              <a:t>я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-5" dirty="0">
                <a:latin typeface="Cera Pro"/>
                <a:cs typeface="Cera Pro"/>
              </a:rPr>
              <a:t>к</a:t>
            </a:r>
            <a:r>
              <a:rPr sz="1700" b="0" spc="5" dirty="0">
                <a:latin typeface="Cera Pro"/>
                <a:cs typeface="Cera Pro"/>
              </a:rPr>
              <a:t>а</a:t>
            </a:r>
            <a:r>
              <a:rPr sz="1700" b="0" spc="-5" dirty="0">
                <a:latin typeface="Cera Pro"/>
                <a:cs typeface="Cera Pro"/>
              </a:rPr>
              <a:t>р</a:t>
            </a:r>
            <a:r>
              <a:rPr sz="1700" b="0" spc="5" dirty="0">
                <a:latin typeface="Cera Pro"/>
                <a:cs typeface="Cera Pro"/>
              </a:rPr>
              <a:t>тинки (ин</a:t>
            </a:r>
            <a:r>
              <a:rPr sz="1700" b="0" spc="-5" dirty="0">
                <a:latin typeface="Cera Pro"/>
                <a:cs typeface="Cera Pro"/>
              </a:rPr>
              <a:t>т</a:t>
            </a:r>
            <a:r>
              <a:rPr sz="1700" b="0" spc="5" dirty="0">
                <a:latin typeface="Cera Pro"/>
                <a:cs typeface="Cera Pro"/>
              </a:rPr>
              <a:t>ерн</a:t>
            </a:r>
            <a:r>
              <a:rPr sz="1700" b="0" spc="-10" dirty="0">
                <a:latin typeface="Cera Pro"/>
                <a:cs typeface="Cera Pro"/>
              </a:rPr>
              <a:t>е</a:t>
            </a:r>
            <a:r>
              <a:rPr sz="1700" b="0" spc="-350" dirty="0">
                <a:latin typeface="Cera Pro"/>
                <a:cs typeface="Cera Pro"/>
              </a:rPr>
              <a:t>т</a:t>
            </a:r>
            <a:r>
              <a:rPr sz="1700" b="0" spc="5" dirty="0">
                <a:latin typeface="Cera Pro"/>
                <a:cs typeface="Cera Pro"/>
              </a:rPr>
              <a:t>–</a:t>
            </a:r>
            <a:r>
              <a:rPr sz="1700" b="0" spc="-90" dirty="0">
                <a:latin typeface="Cera Pro"/>
                <a:cs typeface="Cera Pro"/>
              </a:rPr>
              <a:t> </a:t>
            </a:r>
            <a:r>
              <a:rPr sz="1700" b="0" spc="5" dirty="0">
                <a:latin typeface="Cera Pro"/>
                <a:cs typeface="Cera Pro"/>
              </a:rPr>
              <a:t>аналоги) элемен</a:t>
            </a:r>
            <a:r>
              <a:rPr sz="1700" b="0" spc="-5" dirty="0">
                <a:latin typeface="Cera Pro"/>
                <a:cs typeface="Cera Pro"/>
              </a:rPr>
              <a:t>т</a:t>
            </a:r>
            <a:r>
              <a:rPr sz="1700" b="0" spc="5" dirty="0">
                <a:latin typeface="Cera Pro"/>
                <a:cs typeface="Cera Pro"/>
              </a:rPr>
              <a:t>ов бла</a:t>
            </a:r>
            <a:r>
              <a:rPr sz="1700" b="0" spc="-50" dirty="0">
                <a:latin typeface="Cera Pro"/>
                <a:cs typeface="Cera Pro"/>
              </a:rPr>
              <a:t>г</a:t>
            </a:r>
            <a:r>
              <a:rPr sz="1700" b="0" spc="-35" dirty="0">
                <a:latin typeface="Cera Pro"/>
                <a:cs typeface="Cera Pro"/>
              </a:rPr>
              <a:t>о</a:t>
            </a:r>
            <a:r>
              <a:rPr sz="1700" b="0" spc="-30" dirty="0">
                <a:latin typeface="Cera Pro"/>
                <a:cs typeface="Cera Pro"/>
              </a:rPr>
              <a:t>у</a:t>
            </a:r>
            <a:r>
              <a:rPr sz="1700" b="0" spc="5" dirty="0">
                <a:latin typeface="Cera Pro"/>
                <a:cs typeface="Cera Pro"/>
              </a:rPr>
              <a:t>стройства,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10" dirty="0">
                <a:latin typeface="Cera Pro"/>
                <a:cs typeface="Cera Pro"/>
              </a:rPr>
              <a:t>М</a:t>
            </a:r>
            <a:r>
              <a:rPr sz="1700" b="0" spc="-30" dirty="0">
                <a:latin typeface="Cera Pro"/>
                <a:cs typeface="Cera Pro"/>
              </a:rPr>
              <a:t>А</a:t>
            </a:r>
            <a:r>
              <a:rPr sz="1700" b="0" spc="-25" dirty="0">
                <a:latin typeface="Cera Pro"/>
                <a:cs typeface="Cera Pro"/>
              </a:rPr>
              <a:t>Ф</a:t>
            </a:r>
            <a:r>
              <a:rPr sz="1700" b="0" dirty="0">
                <a:latin typeface="Cera Pro"/>
                <a:cs typeface="Cera Pro"/>
              </a:rPr>
              <a:t>, </a:t>
            </a:r>
            <a:r>
              <a:rPr sz="1700" b="0" spc="-25" dirty="0">
                <a:latin typeface="Cera Pro"/>
                <a:cs typeface="Cera Pro"/>
              </a:rPr>
              <a:t>к</a:t>
            </a:r>
            <a:r>
              <a:rPr sz="1700" b="0" spc="-10" dirty="0">
                <a:latin typeface="Cera Pro"/>
                <a:cs typeface="Cera Pro"/>
              </a:rPr>
              <a:t>о</a:t>
            </a:r>
            <a:r>
              <a:rPr sz="1700" b="0" spc="-5" dirty="0">
                <a:latin typeface="Cera Pro"/>
                <a:cs typeface="Cera Pro"/>
              </a:rPr>
              <a:t>т</a:t>
            </a:r>
            <a:r>
              <a:rPr sz="1700" b="0" spc="10" dirty="0">
                <a:latin typeface="Cera Pro"/>
                <a:cs typeface="Cera Pro"/>
              </a:rPr>
              <a:t>орые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5" dirty="0">
                <a:latin typeface="Cera Pro"/>
                <a:cs typeface="Cera Pro"/>
              </a:rPr>
              <a:t>пр</a:t>
            </a:r>
            <a:r>
              <a:rPr sz="1700" b="0" spc="-25" dirty="0">
                <a:latin typeface="Cera Pro"/>
                <a:cs typeface="Cera Pro"/>
              </a:rPr>
              <a:t>е</a:t>
            </a:r>
            <a:r>
              <a:rPr sz="1700" b="0" spc="5" dirty="0">
                <a:latin typeface="Cera Pro"/>
                <a:cs typeface="Cera Pro"/>
              </a:rPr>
              <a:t>дла</a:t>
            </a:r>
            <a:r>
              <a:rPr sz="1700" b="0" spc="-15" dirty="0">
                <a:latin typeface="Cera Pro"/>
                <a:cs typeface="Cera Pro"/>
              </a:rPr>
              <a:t>г</a:t>
            </a:r>
            <a:r>
              <a:rPr sz="1700" b="0" spc="5" dirty="0">
                <a:latin typeface="Cera Pro"/>
                <a:cs typeface="Cera Pro"/>
              </a:rPr>
              <a:t>а</a:t>
            </a:r>
            <a:r>
              <a:rPr sz="1700" b="0" spc="-10" dirty="0">
                <a:latin typeface="Cera Pro"/>
                <a:cs typeface="Cera Pro"/>
              </a:rPr>
              <a:t>е</a:t>
            </a:r>
            <a:r>
              <a:rPr sz="1700" b="0" spc="-5" dirty="0">
                <a:latin typeface="Cera Pro"/>
                <a:cs typeface="Cera Pro"/>
              </a:rPr>
              <a:t>т</a:t>
            </a:r>
            <a:r>
              <a:rPr sz="1700" b="0" spc="-15" dirty="0">
                <a:latin typeface="Cera Pro"/>
                <a:cs typeface="Cera Pro"/>
              </a:rPr>
              <a:t>с</a:t>
            </a:r>
            <a:r>
              <a:rPr sz="1700" b="0" spc="5" dirty="0">
                <a:latin typeface="Cera Pro"/>
                <a:cs typeface="Cera Pro"/>
              </a:rPr>
              <a:t>я разместить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5" dirty="0">
                <a:latin typeface="Cera Pro"/>
                <a:cs typeface="Cera Pro"/>
              </a:rPr>
              <a:t>на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-5" dirty="0">
                <a:latin typeface="Cera Pro"/>
                <a:cs typeface="Cera Pro"/>
              </a:rPr>
              <a:t>т</a:t>
            </a:r>
            <a:r>
              <a:rPr sz="1700" b="0" spc="5" dirty="0">
                <a:latin typeface="Cera Pro"/>
                <a:cs typeface="Cera Pro"/>
              </a:rPr>
              <a:t>ерри</a:t>
            </a:r>
            <a:r>
              <a:rPr sz="1700" b="0" spc="-5" dirty="0">
                <a:latin typeface="Cera Pro"/>
                <a:cs typeface="Cera Pro"/>
              </a:rPr>
              <a:t>т</a:t>
            </a:r>
            <a:r>
              <a:rPr sz="1700" b="0" spc="5" dirty="0">
                <a:latin typeface="Cera Pro"/>
                <a:cs typeface="Cera Pro"/>
              </a:rPr>
              <a:t>ории.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5" dirty="0">
                <a:latin typeface="Cera Pro"/>
                <a:cs typeface="Cera Pro"/>
              </a:rPr>
              <a:t>Фонари, с</a:t>
            </a:r>
            <a:r>
              <a:rPr sz="1700" b="0" spc="-5" dirty="0">
                <a:latin typeface="Cera Pro"/>
                <a:cs typeface="Cera Pro"/>
              </a:rPr>
              <a:t>к</a:t>
            </a:r>
            <a:r>
              <a:rPr sz="1700" b="0" spc="5" dirty="0">
                <a:latin typeface="Cera Pro"/>
                <a:cs typeface="Cera Pro"/>
              </a:rPr>
              <a:t>амьи,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5" dirty="0">
                <a:latin typeface="Cera Pro"/>
                <a:cs typeface="Cera Pro"/>
              </a:rPr>
              <a:t>урны,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-15" dirty="0">
                <a:latin typeface="Cera Pro"/>
                <a:cs typeface="Cera Pro"/>
              </a:rPr>
              <a:t>д</a:t>
            </a:r>
            <a:r>
              <a:rPr sz="1700" b="0" spc="-10" dirty="0">
                <a:latin typeface="Cera Pro"/>
                <a:cs typeface="Cera Pro"/>
              </a:rPr>
              <a:t>е</a:t>
            </a:r>
            <a:r>
              <a:rPr sz="1700" b="0" spc="-5" dirty="0">
                <a:latin typeface="Cera Pro"/>
                <a:cs typeface="Cera Pro"/>
              </a:rPr>
              <a:t>т</a:t>
            </a:r>
            <a:r>
              <a:rPr sz="1700" b="0" spc="5" dirty="0">
                <a:latin typeface="Cera Pro"/>
                <a:cs typeface="Cera Pro"/>
              </a:rPr>
              <a:t>с</a:t>
            </a:r>
            <a:r>
              <a:rPr sz="1700" b="0" spc="-25" dirty="0">
                <a:latin typeface="Cera Pro"/>
                <a:cs typeface="Cera Pro"/>
              </a:rPr>
              <a:t>к</a:t>
            </a:r>
            <a:r>
              <a:rPr sz="1700" b="0" spc="5" dirty="0">
                <a:latin typeface="Cera Pro"/>
                <a:cs typeface="Cera Pro"/>
              </a:rPr>
              <a:t>ое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5" dirty="0">
                <a:latin typeface="Cera Pro"/>
                <a:cs typeface="Cera Pro"/>
              </a:rPr>
              <a:t>и спо</a:t>
            </a:r>
            <a:r>
              <a:rPr sz="1700" b="0" spc="-5" dirty="0">
                <a:latin typeface="Cera Pro"/>
                <a:cs typeface="Cera Pro"/>
              </a:rPr>
              <a:t>р</a:t>
            </a:r>
            <a:r>
              <a:rPr sz="1700" b="0" spc="5" dirty="0">
                <a:latin typeface="Cera Pro"/>
                <a:cs typeface="Cera Pro"/>
              </a:rPr>
              <a:t>тивное обо</a:t>
            </a:r>
            <a:r>
              <a:rPr sz="1700" b="0" spc="-30" dirty="0">
                <a:latin typeface="Cera Pro"/>
                <a:cs typeface="Cera Pro"/>
              </a:rPr>
              <a:t>р</a:t>
            </a:r>
            <a:r>
              <a:rPr sz="1700" b="0" spc="-75" dirty="0">
                <a:latin typeface="Cera Pro"/>
                <a:cs typeface="Cera Pro"/>
              </a:rPr>
              <a:t>у</a:t>
            </a:r>
            <a:r>
              <a:rPr sz="1700" b="0" spc="-15" dirty="0">
                <a:latin typeface="Cera Pro"/>
                <a:cs typeface="Cera Pro"/>
              </a:rPr>
              <a:t>д</a:t>
            </a:r>
            <a:r>
              <a:rPr sz="1700" b="0" spc="5" dirty="0">
                <a:latin typeface="Cera Pro"/>
                <a:cs typeface="Cera Pro"/>
              </a:rPr>
              <a:t>овани</a:t>
            </a:r>
            <a:r>
              <a:rPr sz="1700" b="0" spc="-15" dirty="0">
                <a:latin typeface="Cera Pro"/>
                <a:cs typeface="Cera Pro"/>
              </a:rPr>
              <a:t>е</a:t>
            </a:r>
            <a:r>
              <a:rPr sz="1700" b="0" dirty="0">
                <a:latin typeface="Cera Pro"/>
                <a:cs typeface="Cera Pro"/>
              </a:rPr>
              <a:t>.</a:t>
            </a:r>
            <a:endParaRPr sz="1700" dirty="0">
              <a:latin typeface="Cera Pro"/>
              <a:cs typeface="Cera Pro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092545" y="5596938"/>
            <a:ext cx="221678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ПРОБЛЕМЫ ТЕРРИ</a:t>
            </a:r>
            <a:r>
              <a:rPr sz="1400" b="1" spc="-35" dirty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Т</a:t>
            </a:r>
            <a:r>
              <a:rPr sz="1400" b="1" dirty="0">
                <a:solidFill>
                  <a:srgbClr val="151616"/>
                </a:solidFill>
                <a:latin typeface="Arial Narrow" panose="020B0606020202030204" pitchFamily="34" charset="0"/>
                <a:cs typeface="Cera Pro"/>
              </a:rPr>
              <a:t>ОРИИ:</a:t>
            </a:r>
            <a:endParaRPr sz="1400" b="1">
              <a:latin typeface="Arial Narrow" panose="020B0606020202030204" pitchFamily="34" charset="0"/>
              <a:cs typeface="Cera Pro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3092514" y="6036407"/>
            <a:ext cx="2537460" cy="880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100" b="0" dirty="0" smtClean="0">
                <a:solidFill>
                  <a:srgbClr val="151616"/>
                </a:solidFill>
                <a:latin typeface="Cera Pro"/>
                <a:cs typeface="Cera Pro"/>
              </a:rPr>
              <a:t>-</a:t>
            </a:r>
            <a:r>
              <a:rPr lang="ru-RU" sz="1100" dirty="0" smtClean="0">
                <a:solidFill>
                  <a:srgbClr val="151616"/>
                </a:solidFill>
                <a:latin typeface="Cera Pro"/>
                <a:cs typeface="Cera Pro"/>
              </a:rPr>
              <a:t>ОЗЕЛЕНЕНИЕ ОТСУТСВУЕТ</a:t>
            </a:r>
            <a:r>
              <a:rPr sz="1100" b="0" dirty="0" smtClean="0">
                <a:solidFill>
                  <a:srgbClr val="151616"/>
                </a:solidFill>
                <a:latin typeface="Cera Pro"/>
                <a:cs typeface="Cera Pro"/>
              </a:rPr>
              <a:t>;</a:t>
            </a:r>
            <a:endParaRPr sz="1100" dirty="0">
              <a:latin typeface="Cera Pro"/>
              <a:cs typeface="Cera Pro"/>
            </a:endParaRPr>
          </a:p>
          <a:p>
            <a:pPr marL="12700" marR="717550">
              <a:lnSpc>
                <a:spcPct val="104700"/>
              </a:lnSpc>
            </a:pPr>
            <a:r>
              <a:rPr sz="1100" b="0" dirty="0" smtClean="0">
                <a:solidFill>
                  <a:srgbClr val="151616"/>
                </a:solidFill>
                <a:latin typeface="Cera Pro"/>
                <a:cs typeface="Cera Pro"/>
              </a:rPr>
              <a:t>-</a:t>
            </a:r>
            <a:r>
              <a:rPr lang="ru-RU" sz="1100" b="0" dirty="0" smtClean="0">
                <a:solidFill>
                  <a:srgbClr val="151616"/>
                </a:solidFill>
                <a:latin typeface="Cera Pro"/>
                <a:cs typeface="Cera Pro"/>
              </a:rPr>
              <a:t>ОТСУТСТВУЕТ </a:t>
            </a:r>
            <a:r>
              <a:rPr lang="ru-RU" sz="1100" b="0" dirty="0" smtClean="0">
                <a:solidFill>
                  <a:srgbClr val="151616"/>
                </a:solidFill>
                <a:latin typeface="Cera Pro"/>
                <a:cs typeface="Cera Pro"/>
              </a:rPr>
              <a:t>ТРОТУАР </a:t>
            </a:r>
            <a:r>
              <a:rPr lang="ru-RU" sz="1100" b="0" dirty="0" smtClean="0">
                <a:solidFill>
                  <a:srgbClr val="151616"/>
                </a:solidFill>
                <a:latin typeface="Cera Pro"/>
                <a:cs typeface="Cera Pro"/>
              </a:rPr>
              <a:t>И СФАЛЬТОВОЕ ПОКРЫТИЕ</a:t>
            </a:r>
          </a:p>
          <a:p>
            <a:pPr marL="12700" marR="717550">
              <a:lnSpc>
                <a:spcPct val="104700"/>
              </a:lnSpc>
            </a:pPr>
            <a:r>
              <a:rPr sz="1100" b="0" dirty="0" smtClean="0">
                <a:solidFill>
                  <a:srgbClr val="151616"/>
                </a:solidFill>
                <a:latin typeface="Cera Pro"/>
                <a:cs typeface="Cera Pro"/>
              </a:rPr>
              <a:t>-</a:t>
            </a:r>
            <a:r>
              <a:rPr lang="ru-RU" sz="1100" b="0" dirty="0" smtClean="0">
                <a:solidFill>
                  <a:srgbClr val="151616"/>
                </a:solidFill>
                <a:latin typeface="Cera Pro"/>
                <a:cs typeface="Cera Pro"/>
              </a:rPr>
              <a:t> ОТСУТСТВУЮТ СКАМЕЙКИ И МАФ</a:t>
            </a:r>
            <a:r>
              <a:rPr sz="1100" b="0" dirty="0" smtClean="0">
                <a:solidFill>
                  <a:srgbClr val="151616"/>
                </a:solidFill>
                <a:latin typeface="Cera Pro"/>
                <a:cs typeface="Cera Pro"/>
              </a:rPr>
              <a:t>;</a:t>
            </a:r>
            <a:endParaRPr sz="1100" dirty="0">
              <a:latin typeface="Cera Pro"/>
              <a:cs typeface="Cera Pro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72250" y="6835589"/>
            <a:ext cx="2552700" cy="275971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1594" marR="111125">
              <a:lnSpc>
                <a:spcPct val="100600"/>
              </a:lnSpc>
            </a:pPr>
            <a:r>
              <a:rPr sz="1700" b="0" spc="10" dirty="0">
                <a:latin typeface="Cera Pro"/>
                <a:cs typeface="Cera Pro"/>
              </a:rPr>
              <a:t>Ф</a:t>
            </a:r>
            <a:r>
              <a:rPr sz="1700" b="0" spc="-10" dirty="0">
                <a:latin typeface="Cera Pro"/>
                <a:cs typeface="Cera Pro"/>
              </a:rPr>
              <a:t>о</a:t>
            </a:r>
            <a:r>
              <a:rPr sz="1700" b="0" spc="-5" dirty="0">
                <a:latin typeface="Cera Pro"/>
                <a:cs typeface="Cera Pro"/>
              </a:rPr>
              <a:t>т</a:t>
            </a:r>
            <a:r>
              <a:rPr sz="1700" b="0" spc="5" dirty="0">
                <a:latin typeface="Cera Pro"/>
                <a:cs typeface="Cera Pro"/>
              </a:rPr>
              <a:t>ография су</a:t>
            </a:r>
            <a:r>
              <a:rPr sz="1700" b="0" spc="-10" dirty="0">
                <a:latin typeface="Cera Pro"/>
                <a:cs typeface="Cera Pro"/>
              </a:rPr>
              <a:t>щ</a:t>
            </a:r>
            <a:r>
              <a:rPr sz="1700" b="0" spc="5" dirty="0">
                <a:latin typeface="Cera Pro"/>
                <a:cs typeface="Cera Pro"/>
              </a:rPr>
              <a:t>ест</a:t>
            </a:r>
            <a:r>
              <a:rPr sz="1700" b="0" spc="-5" dirty="0">
                <a:latin typeface="Cera Pro"/>
                <a:cs typeface="Cera Pro"/>
              </a:rPr>
              <a:t>в</a:t>
            </a:r>
            <a:r>
              <a:rPr sz="1700" b="0" spc="10" dirty="0">
                <a:latin typeface="Cera Pro"/>
                <a:cs typeface="Cera Pro"/>
              </a:rPr>
              <a:t>ую</a:t>
            </a:r>
            <a:r>
              <a:rPr sz="1700" b="0" spc="-10" dirty="0">
                <a:latin typeface="Cera Pro"/>
                <a:cs typeface="Cera Pro"/>
              </a:rPr>
              <a:t>щ</a:t>
            </a:r>
            <a:r>
              <a:rPr sz="1700" b="0" spc="5" dirty="0">
                <a:latin typeface="Cera Pro"/>
                <a:cs typeface="Cera Pro"/>
              </a:rPr>
              <a:t>е</a:t>
            </a:r>
            <a:r>
              <a:rPr sz="1700" b="0" spc="-50" dirty="0">
                <a:latin typeface="Cera Pro"/>
                <a:cs typeface="Cera Pro"/>
              </a:rPr>
              <a:t>г</a:t>
            </a:r>
            <a:r>
              <a:rPr sz="1700" b="0" spc="5" dirty="0">
                <a:latin typeface="Cera Pro"/>
                <a:cs typeface="Cera Pro"/>
              </a:rPr>
              <a:t>о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-15" dirty="0">
                <a:latin typeface="Cera Pro"/>
                <a:cs typeface="Cera Pro"/>
              </a:rPr>
              <a:t>с</a:t>
            </a:r>
            <a:r>
              <a:rPr sz="1700" b="0" spc="5" dirty="0">
                <a:latin typeface="Cera Pro"/>
                <a:cs typeface="Cera Pro"/>
              </a:rPr>
              <a:t>ос</a:t>
            </a:r>
            <a:r>
              <a:rPr sz="1700" b="0" spc="-5" dirty="0">
                <a:latin typeface="Cera Pro"/>
                <a:cs typeface="Cera Pro"/>
              </a:rPr>
              <a:t>т</a:t>
            </a:r>
            <a:r>
              <a:rPr sz="1700" b="0" spc="-25" dirty="0">
                <a:latin typeface="Cera Pro"/>
                <a:cs typeface="Cera Pro"/>
              </a:rPr>
              <a:t>о</a:t>
            </a:r>
            <a:r>
              <a:rPr sz="1700" b="0" spc="5" dirty="0">
                <a:latin typeface="Cera Pro"/>
                <a:cs typeface="Cera Pro"/>
              </a:rPr>
              <a:t>яния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-5" dirty="0">
                <a:latin typeface="Cera Pro"/>
                <a:cs typeface="Cera Pro"/>
              </a:rPr>
              <a:t>т</a:t>
            </a:r>
            <a:r>
              <a:rPr sz="1700" b="0" spc="5" dirty="0">
                <a:latin typeface="Cera Pro"/>
                <a:cs typeface="Cera Pro"/>
              </a:rPr>
              <a:t>ерри</a:t>
            </a:r>
            <a:r>
              <a:rPr sz="1700" b="0" spc="-5" dirty="0">
                <a:latin typeface="Cera Pro"/>
                <a:cs typeface="Cera Pro"/>
              </a:rPr>
              <a:t>т</a:t>
            </a:r>
            <a:r>
              <a:rPr sz="1700" b="0" spc="5" dirty="0">
                <a:latin typeface="Cera Pro"/>
                <a:cs typeface="Cera Pro"/>
              </a:rPr>
              <a:t>ории (скринш</a:t>
            </a:r>
            <a:r>
              <a:rPr sz="1700" b="0" spc="-10" dirty="0">
                <a:latin typeface="Cera Pro"/>
                <a:cs typeface="Cera Pro"/>
              </a:rPr>
              <a:t>о</a:t>
            </a:r>
            <a:r>
              <a:rPr sz="1700" b="0" spc="5" dirty="0">
                <a:latin typeface="Cera Pro"/>
                <a:cs typeface="Cera Pro"/>
              </a:rPr>
              <a:t>т</a:t>
            </a:r>
            <a:r>
              <a:rPr sz="1700" b="0" dirty="0">
                <a:latin typeface="Cera Pro"/>
                <a:cs typeface="Cera Pro"/>
              </a:rPr>
              <a:t> </a:t>
            </a:r>
            <a:r>
              <a:rPr sz="1700" b="0" spc="10" dirty="0">
                <a:latin typeface="Cera Pro"/>
                <a:cs typeface="Cera Pro"/>
              </a:rPr>
              <a:t>ф</a:t>
            </a:r>
            <a:r>
              <a:rPr sz="1700" b="0" spc="-10" dirty="0">
                <a:latin typeface="Cera Pro"/>
                <a:cs typeface="Cera Pro"/>
              </a:rPr>
              <a:t>о</a:t>
            </a:r>
            <a:r>
              <a:rPr sz="1700" b="0" spc="-5" dirty="0">
                <a:latin typeface="Cera Pro"/>
                <a:cs typeface="Cera Pro"/>
              </a:rPr>
              <a:t>т</a:t>
            </a:r>
            <a:r>
              <a:rPr sz="1700" b="0" spc="5" dirty="0">
                <a:latin typeface="Cera Pro"/>
                <a:cs typeface="Cera Pro"/>
              </a:rPr>
              <a:t>о google</a:t>
            </a:r>
            <a:r>
              <a:rPr sz="1700" b="0" spc="-15" dirty="0">
                <a:latin typeface="Cera Pro"/>
                <a:cs typeface="Cera Pro"/>
              </a:rPr>
              <a:t>.c</a:t>
            </a:r>
            <a:r>
              <a:rPr sz="1700" b="0" spc="10" dirty="0">
                <a:latin typeface="Cera Pro"/>
                <a:cs typeface="Cera Pro"/>
              </a:rPr>
              <a:t>om</a:t>
            </a:r>
            <a:r>
              <a:rPr sz="1700" b="0" spc="-120" dirty="0">
                <a:latin typeface="Cera Pro"/>
                <a:cs typeface="Cera Pro"/>
              </a:rPr>
              <a:t>/</a:t>
            </a:r>
            <a:r>
              <a:rPr sz="1700" b="0" spc="5" dirty="0">
                <a:latin typeface="Cera Pro"/>
                <a:cs typeface="Cera Pro"/>
              </a:rPr>
              <a:t>maps/</a:t>
            </a:r>
            <a:endParaRPr sz="1700">
              <a:latin typeface="Cera Pro"/>
              <a:cs typeface="Cera Pro"/>
            </a:endParaRPr>
          </a:p>
          <a:p>
            <a:pPr marL="95250" marR="1197610" indent="-2540">
              <a:lnSpc>
                <a:spcPts val="1839"/>
              </a:lnSpc>
              <a:spcBef>
                <a:spcPts val="155"/>
              </a:spcBef>
            </a:pPr>
            <a:r>
              <a:rPr sz="1700" b="0" spc="5" dirty="0">
                <a:latin typeface="Cera Pro"/>
                <a:cs typeface="Cera Pro"/>
              </a:rPr>
              <a:t>или д</a:t>
            </a:r>
            <a:r>
              <a:rPr sz="1700" b="0" spc="-30" dirty="0">
                <a:latin typeface="Cera Pro"/>
                <a:cs typeface="Cera Pro"/>
              </a:rPr>
              <a:t>р</a:t>
            </a:r>
            <a:r>
              <a:rPr sz="1700" b="0" spc="5" dirty="0">
                <a:latin typeface="Cera Pro"/>
                <a:cs typeface="Cera Pro"/>
              </a:rPr>
              <a:t>угих ис</a:t>
            </a:r>
            <a:r>
              <a:rPr sz="1700" b="0" spc="-5" dirty="0">
                <a:latin typeface="Cera Pro"/>
                <a:cs typeface="Cera Pro"/>
              </a:rPr>
              <a:t>т</a:t>
            </a:r>
            <a:r>
              <a:rPr sz="1700" b="0" spc="5" dirty="0">
                <a:latin typeface="Cera Pro"/>
                <a:cs typeface="Cera Pro"/>
              </a:rPr>
              <a:t>очни</a:t>
            </a:r>
            <a:r>
              <a:rPr sz="1700" b="0" spc="-25" dirty="0">
                <a:latin typeface="Cera Pro"/>
                <a:cs typeface="Cera Pro"/>
              </a:rPr>
              <a:t>к</a:t>
            </a:r>
            <a:r>
              <a:rPr sz="1700" b="0" spc="5" dirty="0">
                <a:latin typeface="Cera Pro"/>
                <a:cs typeface="Cera Pro"/>
              </a:rPr>
              <a:t>о</a:t>
            </a:r>
            <a:r>
              <a:rPr sz="1700" b="0" spc="-30" dirty="0">
                <a:latin typeface="Cera Pro"/>
                <a:cs typeface="Cera Pro"/>
              </a:rPr>
              <a:t>в</a:t>
            </a:r>
            <a:r>
              <a:rPr sz="1700" b="0" spc="5" dirty="0">
                <a:latin typeface="Cera Pro"/>
                <a:cs typeface="Cera Pro"/>
              </a:rPr>
              <a:t>)</a:t>
            </a:r>
            <a:endParaRPr sz="1700">
              <a:latin typeface="Cera Pro"/>
              <a:cs typeface="Cera Pro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12887776" y="10294783"/>
            <a:ext cx="403113" cy="3953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4217941" y="10294783"/>
            <a:ext cx="403128" cy="3953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3000197" y="9981076"/>
            <a:ext cx="403099" cy="7090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2396679" y="10420156"/>
            <a:ext cx="205060" cy="2049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2482538" y="10608566"/>
            <a:ext cx="33383" cy="834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2726478" y="10608566"/>
            <a:ext cx="33383" cy="834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2640604" y="10214074"/>
            <a:ext cx="205113" cy="411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3974198" y="10420156"/>
            <a:ext cx="205061" cy="2049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4060059" y="10608566"/>
            <a:ext cx="33381" cy="834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3675614" y="10591873"/>
            <a:ext cx="273784" cy="10012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3692303" y="10523193"/>
            <a:ext cx="240400" cy="3338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3528003" y="10608566"/>
            <a:ext cx="33383" cy="8343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3442145" y="10214074"/>
            <a:ext cx="205102" cy="41100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4670964" y="10420156"/>
            <a:ext cx="205060" cy="2049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4756824" y="10608566"/>
            <a:ext cx="33379" cy="834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5000761" y="10608566"/>
            <a:ext cx="33385" cy="8343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4914889" y="10214074"/>
            <a:ext cx="205109" cy="411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C:\Users\oksteh\Desktop\логотип АТР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40" y="319198"/>
            <a:ext cx="432697" cy="52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68" y="1629125"/>
            <a:ext cx="2581011" cy="247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474" y="1636945"/>
            <a:ext cx="5554405" cy="363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Picture 5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065" y="1633117"/>
            <a:ext cx="2906493" cy="362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7681" y="1651145"/>
            <a:ext cx="2977207" cy="362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6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723" y="5874984"/>
            <a:ext cx="2971905" cy="372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894" y="5882626"/>
            <a:ext cx="2784178" cy="371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459" y="5904893"/>
            <a:ext cx="2914234" cy="36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Picture 9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50" y="4359206"/>
            <a:ext cx="2593129" cy="228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C:\Users\UserPC\AppData\Local\Temp\Rar$DR04.504\IMG_20200806_104118.jp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2" y="6835589"/>
            <a:ext cx="2528138" cy="27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235</Words>
  <Application>Microsoft Office PowerPoint</Application>
  <PresentationFormat>Произвольный</PresentationFormat>
  <Paragraphs>37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 Narrow</vt:lpstr>
      <vt:lpstr>Calibri</vt:lpstr>
      <vt:lpstr>Cera Pro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планшет.cdr</dc:title>
  <dc:creator>Константин Казанцев</dc:creator>
  <cp:lastModifiedBy>Пользователь</cp:lastModifiedBy>
  <cp:revision>9</cp:revision>
  <cp:lastPrinted>2021-02-16T04:38:45Z</cp:lastPrinted>
  <dcterms:created xsi:type="dcterms:W3CDTF">2021-01-15T16:11:32Z</dcterms:created>
  <dcterms:modified xsi:type="dcterms:W3CDTF">2022-02-18T02:40:47Z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2021-01-15T00:00:00Z</vt:filetime>
  </property>
  <property fmtid="{D5CDD505-2E9C-101B-9397-08002B2CF9AE}" pid="3" name="Creator">
    <vt:lpwstr>CorelDRAW 2018</vt:lpwstr>
  </property>
  <property fmtid="{D5CDD505-2E9C-101B-9397-08002B2CF9AE}" pid="4" name="LastSaved">
    <vt:filetime>2021-01-15T00:00:00Z</vt:filetime>
  </property>
</Properties>
</file>